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3.xml" ContentType="application/vnd.openxmlformats-officedocument.presentationml.notesSlide+xml"/>
  <Override PartName="/ppt/tags/tag5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22"/>
  </p:notesMasterIdLst>
  <p:sldIdLst>
    <p:sldId id="2147375254" r:id="rId2"/>
    <p:sldId id="2147375240" r:id="rId3"/>
    <p:sldId id="2147375255" r:id="rId4"/>
    <p:sldId id="2147375259" r:id="rId5"/>
    <p:sldId id="2147375272" r:id="rId6"/>
    <p:sldId id="2147375270" r:id="rId7"/>
    <p:sldId id="2147375271" r:id="rId8"/>
    <p:sldId id="2147375262" r:id="rId9"/>
    <p:sldId id="2147375263" r:id="rId10"/>
    <p:sldId id="2147375274" r:id="rId11"/>
    <p:sldId id="2147375265" r:id="rId12"/>
    <p:sldId id="2147375266" r:id="rId13"/>
    <p:sldId id="2147375268" r:id="rId14"/>
    <p:sldId id="2147375269" r:id="rId15"/>
    <p:sldId id="2147375273" r:id="rId16"/>
    <p:sldId id="2147375256" r:id="rId17"/>
    <p:sldId id="2147375258" r:id="rId18"/>
    <p:sldId id="2147375257" r:id="rId19"/>
    <p:sldId id="2147375261" r:id="rId20"/>
    <p:sldId id="2147375275" r:id="rId21"/>
  </p:sldIdLst>
  <p:sldSz cx="11963400" cy="6729413"/>
  <p:notesSz cx="6797675" cy="9926638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 Math" panose="02040503050406030204" pitchFamily="18" charset="0"/>
      <p:regular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MetaPlusLF" panose="02000503060000020004" pitchFamily="2" charset="0"/>
      <p:regular r:id="rId32"/>
      <p:bold r:id="rId3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72"/>
            <p14:sldId id="2147375270"/>
            <p14:sldId id="2147375271"/>
            <p14:sldId id="2147375262"/>
            <p14:sldId id="2147375263"/>
            <p14:sldId id="2147375274"/>
            <p14:sldId id="2147375265"/>
            <p14:sldId id="2147375266"/>
            <p14:sldId id="2147375268"/>
            <p14:sldId id="2147375269"/>
            <p14:sldId id="2147375273"/>
            <p14:sldId id="2147375256"/>
            <p14:sldId id="2147375258"/>
            <p14:sldId id="2147375257"/>
            <p14:sldId id="2147375261"/>
            <p14:sldId id="2147375275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C495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3" autoAdjust="0"/>
    <p:restoredTop sz="82134" autoAdjust="0"/>
  </p:normalViewPr>
  <p:slideViewPr>
    <p:cSldViewPr snapToGrid="0">
      <p:cViewPr varScale="1">
        <p:scale>
          <a:sx n="132" d="100"/>
          <a:sy n="132" d="100"/>
        </p:scale>
        <p:origin x="1674" y="132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sche, Rainer" userId="b0459796-2dba-4711-99d0-2635315bc4ac" providerId="ADAL" clId="{693462DB-F570-45D2-B339-84AFE9447AA9}"/>
    <pc:docChg chg="undo custSel addSld delSld modSld sldOrd modMainMaster modSection">
      <pc:chgData name="Nitsche, Rainer" userId="b0459796-2dba-4711-99d0-2635315bc4ac" providerId="ADAL" clId="{693462DB-F570-45D2-B339-84AFE9447AA9}" dt="2023-10-09T08:28:29.591" v="3727" actId="6549"/>
      <pc:docMkLst>
        <pc:docMk/>
      </pc:docMkLst>
      <pc:sldChg chg="delSp del mod">
        <pc:chgData name="Nitsche, Rainer" userId="b0459796-2dba-4711-99d0-2635315bc4ac" providerId="ADAL" clId="{693462DB-F570-45D2-B339-84AFE9447AA9}" dt="2023-09-25T12:01:32.871" v="48" actId="47"/>
        <pc:sldMkLst>
          <pc:docMk/>
          <pc:sldMk cId="3232129405" sldId="256"/>
        </pc:sldMkLst>
        <pc:spChg chg="del">
          <ac:chgData name="Nitsche, Rainer" userId="b0459796-2dba-4711-99d0-2635315bc4ac" providerId="ADAL" clId="{693462DB-F570-45D2-B339-84AFE9447AA9}" dt="2023-09-25T12:00:43.685" v="0" actId="478"/>
          <ac:spMkLst>
            <pc:docMk/>
            <pc:sldMk cId="3232129405" sldId="256"/>
            <ac:spMk id="16" creationId="{C9EA7696-80B5-48AE-878F-0CBF84151847}"/>
          </ac:spMkLst>
        </pc:spChg>
        <pc:spChg chg="del">
          <ac:chgData name="Nitsche, Rainer" userId="b0459796-2dba-4711-99d0-2635315bc4ac" providerId="ADAL" clId="{693462DB-F570-45D2-B339-84AFE9447AA9}" dt="2023-09-25T12:00:48.448" v="2" actId="478"/>
          <ac:spMkLst>
            <pc:docMk/>
            <pc:sldMk cId="3232129405" sldId="256"/>
            <ac:spMk id="18" creationId="{AFBF8552-5C51-4971-8471-955939E8B866}"/>
          </ac:spMkLst>
        </pc:spChg>
        <pc:cxnChg chg="del">
          <ac:chgData name="Nitsche, Rainer" userId="b0459796-2dba-4711-99d0-2635315bc4ac" providerId="ADAL" clId="{693462DB-F570-45D2-B339-84AFE9447AA9}" dt="2023-09-25T12:00:46.703" v="1" actId="478"/>
          <ac:cxnSpMkLst>
            <pc:docMk/>
            <pc:sldMk cId="3232129405" sldId="256"/>
            <ac:cxnSpMk id="17" creationId="{483E652B-1568-459F-87EC-DB5E0076A4AE}"/>
          </ac:cxnSpMkLst>
        </pc:cxnChg>
      </pc:sldChg>
      <pc:sldChg chg="del">
        <pc:chgData name="Nitsche, Rainer" userId="b0459796-2dba-4711-99d0-2635315bc4ac" providerId="ADAL" clId="{693462DB-F570-45D2-B339-84AFE9447AA9}" dt="2023-09-25T12:01:36.429" v="49" actId="47"/>
        <pc:sldMkLst>
          <pc:docMk/>
          <pc:sldMk cId="2519036181" sldId="258"/>
        </pc:sldMkLst>
      </pc:sldChg>
      <pc:sldChg chg="modSp del mod">
        <pc:chgData name="Nitsche, Rainer" userId="b0459796-2dba-4711-99d0-2635315bc4ac" providerId="ADAL" clId="{693462DB-F570-45D2-B339-84AFE9447AA9}" dt="2023-09-25T12:01:54.045" v="53" actId="47"/>
        <pc:sldMkLst>
          <pc:docMk/>
          <pc:sldMk cId="3323622515" sldId="2147375237"/>
        </pc:sldMkLst>
        <pc:picChg chg="mod">
          <ac:chgData name="Nitsche, Rainer" userId="b0459796-2dba-4711-99d0-2635315bc4ac" providerId="ADAL" clId="{693462DB-F570-45D2-B339-84AFE9447AA9}" dt="2023-09-25T12:01:45.817" v="50" actId="1076"/>
          <ac:picMkLst>
            <pc:docMk/>
            <pc:sldMk cId="3323622515" sldId="2147375237"/>
            <ac:picMk id="33" creationId="{54755C16-B2AC-E385-C082-2BFCA1A89721}"/>
          </ac:picMkLst>
        </pc:picChg>
      </pc:sldChg>
      <pc:sldChg chg="addSp delSp modSp new mod modNotesTx">
        <pc:chgData name="Nitsche, Rainer" userId="b0459796-2dba-4711-99d0-2635315bc4ac" providerId="ADAL" clId="{693462DB-F570-45D2-B339-84AFE9447AA9}" dt="2023-10-09T08:28:29.591" v="3727" actId="6549"/>
        <pc:sldMkLst>
          <pc:docMk/>
          <pc:sldMk cId="2137624205" sldId="2147375238"/>
        </pc:sldMkLst>
        <pc:spChg chg="mod">
          <ac:chgData name="Nitsche, Rainer" userId="b0459796-2dba-4711-99d0-2635315bc4ac" providerId="ADAL" clId="{693462DB-F570-45D2-B339-84AFE9447AA9}" dt="2023-10-06T06:58:09.145" v="3166" actId="20577"/>
          <ac:spMkLst>
            <pc:docMk/>
            <pc:sldMk cId="2137624205" sldId="2147375238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7:54.417" v="3160" actId="20577"/>
          <ac:spMkLst>
            <pc:docMk/>
            <pc:sldMk cId="2137624205" sldId="2147375238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15:26.633" v="3058" actId="1036"/>
          <ac:spMkLst>
            <pc:docMk/>
            <pc:sldMk cId="2137624205" sldId="2147375238"/>
            <ac:spMk id="5" creationId="{507ACAF3-5EC2-DB2F-668E-95C3D0F93CFE}"/>
          </ac:spMkLst>
        </pc:spChg>
        <pc:spChg chg="del">
          <ac:chgData name="Nitsche, Rainer" userId="b0459796-2dba-4711-99d0-2635315bc4ac" providerId="ADAL" clId="{693462DB-F570-45D2-B339-84AFE9447AA9}" dt="2023-09-25T12:06:07.829" v="198" actId="478"/>
          <ac:spMkLst>
            <pc:docMk/>
            <pc:sldMk cId="2137624205" sldId="2147375238"/>
            <ac:spMk id="5" creationId="{5D04BF72-46D8-0B6C-5876-EC71D39D2410}"/>
          </ac:spMkLst>
        </pc:spChg>
        <pc:spChg chg="add del">
          <ac:chgData name="Nitsche, Rainer" userId="b0459796-2dba-4711-99d0-2635315bc4ac" providerId="ADAL" clId="{693462DB-F570-45D2-B339-84AFE9447AA9}" dt="2023-09-26T09:11:15.108" v="1473" actId="478"/>
          <ac:spMkLst>
            <pc:docMk/>
            <pc:sldMk cId="2137624205" sldId="2147375238"/>
            <ac:spMk id="6" creationId="{589BF6BF-8B6C-6A91-391F-43294B377D32}"/>
          </ac:spMkLst>
        </pc:spChg>
        <pc:spChg chg="add del mod">
          <ac:chgData name="Nitsche, Rainer" userId="b0459796-2dba-4711-99d0-2635315bc4ac" providerId="ADAL" clId="{693462DB-F570-45D2-B339-84AFE9447AA9}" dt="2023-09-27T06:14:42.877" v="2958" actId="478"/>
          <ac:spMkLst>
            <pc:docMk/>
            <pc:sldMk cId="2137624205" sldId="2147375238"/>
            <ac:spMk id="6" creationId="{B2F9FD50-FFF0-33C6-4F66-0C0412D50B99}"/>
          </ac:spMkLst>
        </pc:spChg>
        <pc:spChg chg="add mod">
          <ac:chgData name="Nitsche, Rainer" userId="b0459796-2dba-4711-99d0-2635315bc4ac" providerId="ADAL" clId="{693462DB-F570-45D2-B339-84AFE9447AA9}" dt="2023-09-26T09:11:53.308" v="1483" actId="1076"/>
          <ac:spMkLst>
            <pc:docMk/>
            <pc:sldMk cId="2137624205" sldId="2147375238"/>
            <ac:spMk id="7" creationId="{50B91B22-6DFE-2E8F-4DE3-5EDD5F19BCA3}"/>
          </ac:spMkLst>
        </pc:spChg>
        <pc:spChg chg="add del">
          <ac:chgData name="Nitsche, Rainer" userId="b0459796-2dba-4711-99d0-2635315bc4ac" providerId="ADAL" clId="{693462DB-F570-45D2-B339-84AFE9447AA9}" dt="2023-09-25T12:01:11.385" v="5" actId="478"/>
          <ac:spMkLst>
            <pc:docMk/>
            <pc:sldMk cId="2137624205" sldId="2147375238"/>
            <ac:spMk id="7" creationId="{C46D2E34-B4FF-3D8B-0ADC-2E114260BB55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0" creationId="{AEA76E82-6D9C-3FDA-343B-8400AA85A54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1" creationId="{000E36A3-99A2-2C31-C19A-D1CEC156A57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2" creationId="{F29E8666-15F9-8693-2F2B-3D2F6DF63FB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3" creationId="{D075CDEF-3CB1-5E48-D05B-1FB81D3BE88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4" creationId="{95A727A8-A681-205C-E4A3-AD2356C4290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5" creationId="{9600C82F-681E-C9D3-F3F7-FBCDFC72CFF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6" creationId="{22B80FFE-7B75-A782-F19A-7581A6E240C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7" creationId="{2530A07F-2996-E82A-2FA4-BCF283666492}"/>
          </ac:spMkLst>
        </pc:spChg>
        <pc:spChg chg="add mod">
          <ac:chgData name="Nitsche, Rainer" userId="b0459796-2dba-4711-99d0-2635315bc4ac" providerId="ADAL" clId="{693462DB-F570-45D2-B339-84AFE9447AA9}" dt="2023-09-26T09:11:58.152" v="1485" actId="1076"/>
          <ac:spMkLst>
            <pc:docMk/>
            <pc:sldMk cId="2137624205" sldId="2147375238"/>
            <ac:spMk id="19" creationId="{F4C4C376-6A55-AE21-C116-69C9E7D5823D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0" creationId="{861C3CE7-3ADC-0800-F736-008C4310608B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2" creationId="{806F25D2-8524-33E7-8300-BE96E3E35AE2}"/>
          </ac:spMkLst>
        </pc:spChg>
        <pc:spChg chg="add mod">
          <ac:chgData name="Nitsche, Rainer" userId="b0459796-2dba-4711-99d0-2635315bc4ac" providerId="ADAL" clId="{693462DB-F570-45D2-B339-84AFE9447AA9}" dt="2023-09-27T06:12:42.572" v="2949" actId="1076"/>
          <ac:spMkLst>
            <pc:docMk/>
            <pc:sldMk cId="2137624205" sldId="2147375238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5" creationId="{9E4BFC5B-D3C0-3B33-0493-F29FD01444A6}"/>
          </ac:spMkLst>
        </pc:spChg>
        <pc:spChg chg="add del">
          <ac:chgData name="Nitsche, Rainer" userId="b0459796-2dba-4711-99d0-2635315bc4ac" providerId="ADAL" clId="{693462DB-F570-45D2-B339-84AFE9447AA9}" dt="2023-09-25T12:18:23.599" v="635" actId="478"/>
          <ac:spMkLst>
            <pc:docMk/>
            <pc:sldMk cId="2137624205" sldId="2147375238"/>
            <ac:spMk id="25" creationId="{D937FDCB-8C8F-149C-335F-61113AE0EB43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6" creationId="{89A174C1-07E5-FC4D-3A10-90BF3633C389}"/>
          </ac:spMkLst>
        </pc:spChg>
        <pc:grpChg chg="add mod">
          <ac:chgData name="Nitsche, Rainer" userId="b0459796-2dba-4711-99d0-2635315bc4ac" providerId="ADAL" clId="{693462DB-F570-45D2-B339-84AFE9447AA9}" dt="2023-09-25T12:01:28.489" v="47" actId="1038"/>
          <ac:grpSpMkLst>
            <pc:docMk/>
            <pc:sldMk cId="2137624205" sldId="2147375238"/>
            <ac:grpSpMk id="8" creationId="{F662E512-88AF-25FA-7F41-4BFAB8BFA7F8}"/>
          </ac:grpSpMkLst>
        </pc:grpChg>
        <pc:grpChg chg="mod">
          <ac:chgData name="Nitsche, Rainer" userId="b0459796-2dba-4711-99d0-2635315bc4ac" providerId="ADAL" clId="{693462DB-F570-45D2-B339-84AFE9447AA9}" dt="2023-09-25T12:01:17.546" v="6"/>
          <ac:grpSpMkLst>
            <pc:docMk/>
            <pc:sldMk cId="2137624205" sldId="2147375238"/>
            <ac:grpSpMk id="9" creationId="{828B5B97-B9A2-C8FF-1F95-8A18A5CF6A99}"/>
          </ac:grpSpMkLst>
        </pc:grpChg>
        <pc:picChg chg="add mod">
          <ac:chgData name="Nitsche, Rainer" userId="b0459796-2dba-4711-99d0-2635315bc4ac" providerId="ADAL" clId="{693462DB-F570-45D2-B339-84AFE9447AA9}" dt="2023-09-27T06:14:57.530" v="2960" actId="1076"/>
          <ac:picMkLst>
            <pc:docMk/>
            <pc:sldMk cId="2137624205" sldId="2147375238"/>
            <ac:picMk id="18" creationId="{973CB106-C567-501C-3B79-C22E9AA65B29}"/>
          </ac:picMkLst>
        </pc:picChg>
        <pc:picChg chg="add del mod">
          <ac:chgData name="Nitsche, Rainer" userId="b0459796-2dba-4711-99d0-2635315bc4ac" providerId="ADAL" clId="{693462DB-F570-45D2-B339-84AFE9447AA9}" dt="2023-09-25T12:05:41.386" v="191" actId="478"/>
          <ac:picMkLst>
            <pc:docMk/>
            <pc:sldMk cId="2137624205" sldId="2147375238"/>
            <ac:picMk id="19" creationId="{19C7B2CB-BA3B-2DBA-29B5-66A90DCBBE3B}"/>
          </ac:picMkLst>
        </pc:picChg>
        <pc:picChg chg="add del mod">
          <ac:chgData name="Nitsche, Rainer" userId="b0459796-2dba-4711-99d0-2635315bc4ac" providerId="ADAL" clId="{693462DB-F570-45D2-B339-84AFE9447AA9}" dt="2023-09-27T06:14:41.006" v="2957" actId="478"/>
          <ac:picMkLst>
            <pc:docMk/>
            <pc:sldMk cId="2137624205" sldId="2147375238"/>
            <ac:picMk id="21" creationId="{0E4E7414-E211-CA9D-3CE4-A7218EAD92A7}"/>
          </ac:picMkLst>
        </pc:picChg>
        <pc:picChg chg="add mod">
          <ac:chgData name="Nitsche, Rainer" userId="b0459796-2dba-4711-99d0-2635315bc4ac" providerId="ADAL" clId="{693462DB-F570-45D2-B339-84AFE9447AA9}" dt="2023-09-27T06:14:51.927" v="2959"/>
          <ac:picMkLst>
            <pc:docMk/>
            <pc:sldMk cId="2137624205" sldId="2147375238"/>
            <ac:picMk id="24" creationId="{11C897D5-9CC6-86BC-40F3-A5C47F449A7E}"/>
          </ac:picMkLst>
        </pc:picChg>
        <pc:picChg chg="add del mod">
          <ac:chgData name="Nitsche, Rainer" userId="b0459796-2dba-4711-99d0-2635315bc4ac" providerId="ADAL" clId="{693462DB-F570-45D2-B339-84AFE9447AA9}" dt="2023-09-25T12:18:56.292" v="644" actId="478"/>
          <ac:picMkLst>
            <pc:docMk/>
            <pc:sldMk cId="2137624205" sldId="2147375238"/>
            <ac:picMk id="27" creationId="{46D0FF3A-D89F-34F8-67FC-8E99BEFFDDDA}"/>
          </ac:picMkLst>
        </pc:picChg>
        <pc:picChg chg="add mod">
          <ac:chgData name="Nitsche, Rainer" userId="b0459796-2dba-4711-99d0-2635315bc4ac" providerId="ADAL" clId="{693462DB-F570-45D2-B339-84AFE9447AA9}" dt="2023-09-27T06:11:49.879" v="2945"/>
          <ac:picMkLst>
            <pc:docMk/>
            <pc:sldMk cId="2137624205" sldId="2147375238"/>
            <ac:picMk id="28" creationId="{609DBCEF-BEB3-60A4-4D82-00459624C416}"/>
          </ac:picMkLst>
        </pc:picChg>
        <pc:picChg chg="add mod ord">
          <ac:chgData name="Nitsche, Rainer" userId="b0459796-2dba-4711-99d0-2635315bc4ac" providerId="ADAL" clId="{693462DB-F570-45D2-B339-84AFE9447AA9}" dt="2023-09-27T06:15:26.633" v="3058" actId="1036"/>
          <ac:picMkLst>
            <pc:docMk/>
            <pc:sldMk cId="2137624205" sldId="2147375238"/>
            <ac:picMk id="29" creationId="{73A9E1C1-F537-2579-8082-515865CCA248}"/>
          </ac:picMkLst>
        </pc:picChg>
      </pc:sldChg>
      <pc:sldChg chg="addSp delSp modSp add del mod">
        <pc:chgData name="Nitsche, Rainer" userId="b0459796-2dba-4711-99d0-2635315bc4ac" providerId="ADAL" clId="{693462DB-F570-45D2-B339-84AFE9447AA9}" dt="2023-09-26T09:02:47.943" v="1067" actId="47"/>
        <pc:sldMkLst>
          <pc:docMk/>
          <pc:sldMk cId="422496560" sldId="2147375239"/>
        </pc:sldMkLst>
        <pc:spChg chg="del">
          <ac:chgData name="Nitsche, Rainer" userId="b0459796-2dba-4711-99d0-2635315bc4ac" providerId="ADAL" clId="{693462DB-F570-45D2-B339-84AFE9447AA9}" dt="2023-09-25T12:19:44.247" v="656" actId="478"/>
          <ac:spMkLst>
            <pc:docMk/>
            <pc:sldMk cId="422496560" sldId="2147375239"/>
            <ac:spMk id="3" creationId="{DE6F6B1C-BB8E-8CE1-DC5D-9B107569CEAB}"/>
          </ac:spMkLst>
        </pc:spChg>
        <pc:spChg chg="del">
          <ac:chgData name="Nitsche, Rainer" userId="b0459796-2dba-4711-99d0-2635315bc4ac" providerId="ADAL" clId="{693462DB-F570-45D2-B339-84AFE9447AA9}" dt="2023-09-25T12:18:43.915" v="639" actId="478"/>
          <ac:spMkLst>
            <pc:docMk/>
            <pc:sldMk cId="422496560" sldId="2147375239"/>
            <ac:spMk id="5" creationId="{5D04BF72-46D8-0B6C-5876-EC71D39D2410}"/>
          </ac:spMkLst>
        </pc:spChg>
        <pc:picChg chg="add mod">
          <ac:chgData name="Nitsche, Rainer" userId="b0459796-2dba-4711-99d0-2635315bc4ac" providerId="ADAL" clId="{693462DB-F570-45D2-B339-84AFE9447AA9}" dt="2023-09-25T12:19:41.356" v="655" actId="1076"/>
          <ac:picMkLst>
            <pc:docMk/>
            <pc:sldMk cId="422496560" sldId="2147375239"/>
            <ac:picMk id="7" creationId="{87FD09B9-21D2-2653-F0F4-480E54438F1D}"/>
          </ac:picMkLst>
        </pc:picChg>
        <pc:picChg chg="del">
          <ac:chgData name="Nitsche, Rainer" userId="b0459796-2dba-4711-99d0-2635315bc4ac" providerId="ADAL" clId="{693462DB-F570-45D2-B339-84AFE9447AA9}" dt="2023-09-25T12:18:53.892" v="643" actId="478"/>
          <ac:picMkLst>
            <pc:docMk/>
            <pc:sldMk cId="422496560" sldId="2147375239"/>
            <ac:picMk id="18" creationId="{973CB106-C567-501C-3B79-C22E9AA65B29}"/>
          </ac:picMkLst>
        </pc:picChg>
        <pc:picChg chg="add mod">
          <ac:chgData name="Nitsche, Rainer" userId="b0459796-2dba-4711-99d0-2635315bc4ac" providerId="ADAL" clId="{693462DB-F570-45D2-B339-84AFE9447AA9}" dt="2023-09-25T12:19:54.040" v="659" actId="1076"/>
          <ac:picMkLst>
            <pc:docMk/>
            <pc:sldMk cId="422496560" sldId="2147375239"/>
            <ac:picMk id="20" creationId="{BE039ED3-6F9C-BC75-01B4-A99E54A3823F}"/>
          </ac:picMkLst>
        </pc:picChg>
      </pc:sldChg>
      <pc:sldChg chg="addSp delSp modSp add mod ord">
        <pc:chgData name="Nitsche, Rainer" userId="b0459796-2dba-4711-99d0-2635315bc4ac" providerId="ADAL" clId="{693462DB-F570-45D2-B339-84AFE9447AA9}" dt="2023-10-09T08:18:21.910" v="3726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693462DB-F570-45D2-B339-84AFE9447AA9}" dt="2023-10-09T08:17:03.412" v="3674" actId="20577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4:47.044" v="3135" actId="313"/>
          <ac:spMkLst>
            <pc:docMk/>
            <pc:sldMk cId="896859053" sldId="2147375240"/>
            <ac:spMk id="4" creationId="{D0BA69E1-4BCD-2F7C-E994-BC96FB4B7A88}"/>
          </ac:spMkLst>
        </pc:spChg>
        <pc:spChg chg="add mod ord">
          <ac:chgData name="Nitsche, Rainer" userId="b0459796-2dba-4711-99d0-2635315bc4ac" providerId="ADAL" clId="{693462DB-F570-45D2-B339-84AFE9447AA9}" dt="2023-10-06T10:07:22.770" v="3261" actId="1036"/>
          <ac:spMkLst>
            <pc:docMk/>
            <pc:sldMk cId="896859053" sldId="2147375240"/>
            <ac:spMk id="5" creationId="{0801D4A1-8435-0C3C-9615-94336BE0ACB4}"/>
          </ac:spMkLst>
        </pc:spChg>
        <pc:spChg chg="add del mod">
          <ac:chgData name="Nitsche, Rainer" userId="b0459796-2dba-4711-99d0-2635315bc4ac" providerId="ADAL" clId="{693462DB-F570-45D2-B339-84AFE9447AA9}" dt="2023-09-27T05:52:08.360" v="2396" actId="478"/>
          <ac:spMkLst>
            <pc:docMk/>
            <pc:sldMk cId="896859053" sldId="2147375240"/>
            <ac:spMk id="6" creationId="{D4089E54-D9ED-4F29-4080-32FED3D45478}"/>
          </ac:spMkLst>
        </pc:spChg>
        <pc:spChg chg="add del">
          <ac:chgData name="Nitsche, Rainer" userId="b0459796-2dba-4711-99d0-2635315bc4ac" providerId="ADAL" clId="{693462DB-F570-45D2-B339-84AFE9447AA9}" dt="2023-09-26T08:58:58.558" v="1033" actId="478"/>
          <ac:spMkLst>
            <pc:docMk/>
            <pc:sldMk cId="896859053" sldId="2147375240"/>
            <ac:spMk id="18" creationId="{4BA94DA9-2CD3-EDAA-521D-69DDCF1F8B2B}"/>
          </ac:spMkLst>
        </pc:spChg>
        <pc:spChg chg="add del mod ord">
          <ac:chgData name="Nitsche, Rainer" userId="b0459796-2dba-4711-99d0-2635315bc4ac" providerId="ADAL" clId="{693462DB-F570-45D2-B339-84AFE9447AA9}" dt="2023-09-27T05:55:20.095" v="2421" actId="478"/>
          <ac:spMkLst>
            <pc:docMk/>
            <pc:sldMk cId="896859053" sldId="2147375240"/>
            <ac:spMk id="18" creationId="{A16BB627-3C9D-4459-219A-677AB882483C}"/>
          </ac:spMkLst>
        </pc:spChg>
        <pc:spChg chg="add mod ord">
          <ac:chgData name="Nitsche, Rainer" userId="b0459796-2dba-4711-99d0-2635315bc4ac" providerId="ADAL" clId="{693462DB-F570-45D2-B339-84AFE9447AA9}" dt="2023-10-06T10:07:30.639" v="3282" actId="1036"/>
          <ac:spMkLst>
            <pc:docMk/>
            <pc:sldMk cId="896859053" sldId="2147375240"/>
            <ac:spMk id="19" creationId="{AC6A0967-2431-56E7-F862-84631221EAE5}"/>
          </ac:spMkLst>
        </pc:spChg>
        <pc:spChg chg="add mod ord">
          <ac:chgData name="Nitsche, Rainer" userId="b0459796-2dba-4711-99d0-2635315bc4ac" providerId="ADAL" clId="{693462DB-F570-45D2-B339-84AFE9447AA9}" dt="2023-09-27T05:52:46.102" v="2401" actId="1076"/>
          <ac:spMkLst>
            <pc:docMk/>
            <pc:sldMk cId="896859053" sldId="2147375240"/>
            <ac:spMk id="20" creationId="{D53AC388-07E1-DA08-4511-37D09182B488}"/>
          </ac:spMkLst>
        </pc:spChg>
        <pc:spChg chg="add del mod">
          <ac:chgData name="Nitsche, Rainer" userId="b0459796-2dba-4711-99d0-2635315bc4ac" providerId="ADAL" clId="{693462DB-F570-45D2-B339-84AFE9447AA9}" dt="2023-09-26T09:01:16.999" v="1055" actId="478"/>
          <ac:spMkLst>
            <pc:docMk/>
            <pc:sldMk cId="896859053" sldId="2147375240"/>
            <ac:spMk id="21" creationId="{3D2FD935-A72D-E4F7-4E12-E7167D80CFA8}"/>
          </ac:spMkLst>
        </pc:spChg>
        <pc:spChg chg="add mod ord">
          <ac:chgData name="Nitsche, Rainer" userId="b0459796-2dba-4711-99d0-2635315bc4ac" providerId="ADAL" clId="{693462DB-F570-45D2-B339-84AFE9447AA9}" dt="2023-09-27T05:52:23.873" v="2398" actId="166"/>
          <ac:spMkLst>
            <pc:docMk/>
            <pc:sldMk cId="896859053" sldId="2147375240"/>
            <ac:spMk id="21" creationId="{BDF56AC4-4B15-90BC-92C5-6446AC252EA1}"/>
          </ac:spMkLst>
        </pc:spChg>
        <pc:spChg chg="add del mod">
          <ac:chgData name="Nitsche, Rainer" userId="b0459796-2dba-4711-99d0-2635315bc4ac" providerId="ADAL" clId="{693462DB-F570-45D2-B339-84AFE9447AA9}" dt="2023-09-26T09:00:07.674" v="1046" actId="478"/>
          <ac:spMkLst>
            <pc:docMk/>
            <pc:sldMk cId="896859053" sldId="2147375240"/>
            <ac:spMk id="22" creationId="{1019ACD2-2A3C-A5CF-065A-4AF12BA57474}"/>
          </ac:spMkLst>
        </pc:spChg>
        <pc:spChg chg="add mod">
          <ac:chgData name="Nitsche, Rainer" userId="b0459796-2dba-4711-99d0-2635315bc4ac" providerId="ADAL" clId="{693462DB-F570-45D2-B339-84AFE9447AA9}" dt="2023-09-27T05:53:22.824" v="2405" actId="692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693462DB-F570-45D2-B339-84AFE9447AA9}" dt="2023-09-25T13:21:13.094" v="754" actId="478"/>
          <ac:spMkLst>
            <pc:docMk/>
            <pc:sldMk cId="896859053" sldId="2147375240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10-06T10:07:57.937" v="3295" actId="103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693462DB-F570-45D2-B339-84AFE9447AA9}" dt="2023-09-27T05:54:42.977" v="2413" actId="1076"/>
          <ac:spMkLst>
            <pc:docMk/>
            <pc:sldMk cId="896859053" sldId="2147375240"/>
            <ac:spMk id="28" creationId="{AE81D9F4-F347-2B6F-96C2-FD24A98A8987}"/>
          </ac:spMkLst>
        </pc:spChg>
        <pc:spChg chg="add mod">
          <ac:chgData name="Nitsche, Rainer" userId="b0459796-2dba-4711-99d0-2635315bc4ac" providerId="ADAL" clId="{693462DB-F570-45D2-B339-84AFE9447AA9}" dt="2023-09-27T05:55:10.877" v="2420" actId="692"/>
          <ac:spMkLst>
            <pc:docMk/>
            <pc:sldMk cId="896859053" sldId="2147375240"/>
            <ac:spMk id="29" creationId="{F7661A3C-4B01-0EAF-14E2-532A63DA0FA7}"/>
          </ac:spMkLst>
        </pc:spChg>
        <pc:spChg chg="add mod">
          <ac:chgData name="Nitsche, Rainer" userId="b0459796-2dba-4711-99d0-2635315bc4ac" providerId="ADAL" clId="{693462DB-F570-45D2-B339-84AFE9447AA9}" dt="2023-10-06T10:07:47.531" v="3283" actId="14100"/>
          <ac:spMkLst>
            <pc:docMk/>
            <pc:sldMk cId="896859053" sldId="2147375240"/>
            <ac:spMk id="30" creationId="{FD907E56-7E58-260A-B495-D4F85E6F5DC2}"/>
          </ac:spMkLst>
        </pc:spChg>
        <pc:spChg chg="add mod ord">
          <ac:chgData name="Nitsche, Rainer" userId="b0459796-2dba-4711-99d0-2635315bc4ac" providerId="ADAL" clId="{693462DB-F570-45D2-B339-84AFE9447AA9}" dt="2023-10-09T08:18:21.910" v="3726" actId="20577"/>
          <ac:spMkLst>
            <pc:docMk/>
            <pc:sldMk cId="896859053" sldId="2147375240"/>
            <ac:spMk id="41" creationId="{05F2B298-3CE3-90B0-0D37-2AD05EE91269}"/>
          </ac:spMkLst>
        </pc:spChg>
        <pc:picChg chg="add del mod">
          <ac:chgData name="Nitsche, Rainer" userId="b0459796-2dba-4711-99d0-2635315bc4ac" providerId="ADAL" clId="{693462DB-F570-45D2-B339-84AFE9447AA9}" dt="2023-09-25T13:26:26.182" v="833" actId="478"/>
          <ac:picMkLst>
            <pc:docMk/>
            <pc:sldMk cId="896859053" sldId="2147375240"/>
            <ac:picMk id="5" creationId="{71DC3295-2E7F-471B-2F19-B3F116E8FA13}"/>
          </ac:picMkLst>
        </pc:picChg>
        <pc:picChg chg="add mod ord">
          <ac:chgData name="Nitsche, Rainer" userId="b0459796-2dba-4711-99d0-2635315bc4ac" providerId="ADAL" clId="{693462DB-F570-45D2-B339-84AFE9447AA9}" dt="2023-09-27T05:51:58.319" v="2395" actId="1038"/>
          <ac:picMkLst>
            <pc:docMk/>
            <pc:sldMk cId="896859053" sldId="2147375240"/>
            <ac:picMk id="7" creationId="{41F8AF72-4985-7C97-E3AF-84A22564C75D}"/>
          </ac:picMkLst>
        </pc:picChg>
        <pc:picChg chg="del mod">
          <ac:chgData name="Nitsche, Rainer" userId="b0459796-2dba-4711-99d0-2635315bc4ac" providerId="ADAL" clId="{693462DB-F570-45D2-B339-84AFE9447AA9}" dt="2023-09-25T13:22:07.698" v="818" actId="478"/>
          <ac:picMkLst>
            <pc:docMk/>
            <pc:sldMk cId="896859053" sldId="2147375240"/>
            <ac:picMk id="18" creationId="{973CB106-C567-501C-3B79-C22E9AA65B29}"/>
          </ac:picMkLst>
        </pc:picChg>
        <pc:picChg chg="del">
          <ac:chgData name="Nitsche, Rainer" userId="b0459796-2dba-4711-99d0-2635315bc4ac" providerId="ADAL" clId="{693462DB-F570-45D2-B339-84AFE9447AA9}" dt="2023-09-25T13:21:07.911" v="752" actId="478"/>
          <ac:picMkLst>
            <pc:docMk/>
            <pc:sldMk cId="896859053" sldId="2147375240"/>
            <ac:picMk id="21" creationId="{0E4E7414-E211-CA9D-3CE4-A7218EAD92A7}"/>
          </ac:picMkLst>
        </pc:picChg>
        <pc:picChg chg="add del mod ord">
          <ac:chgData name="Nitsche, Rainer" userId="b0459796-2dba-4711-99d0-2635315bc4ac" providerId="ADAL" clId="{693462DB-F570-45D2-B339-84AFE9447AA9}" dt="2023-10-06T10:07:06.562" v="3234" actId="1036"/>
          <ac:picMkLst>
            <pc:docMk/>
            <pc:sldMk cId="896859053" sldId="2147375240"/>
            <ac:picMk id="24" creationId="{A111110C-62EA-1D35-C2DD-64963191962B}"/>
          </ac:picMkLst>
        </pc:picChg>
        <pc:picChg chg="add mod">
          <ac:chgData name="Nitsche, Rainer" userId="b0459796-2dba-4711-99d0-2635315bc4ac" providerId="ADAL" clId="{693462DB-F570-45D2-B339-84AFE9447AA9}" dt="2023-09-27T05:51:51.574" v="2367" actId="1038"/>
          <ac:picMkLst>
            <pc:docMk/>
            <pc:sldMk cId="896859053" sldId="2147375240"/>
            <ac:picMk id="26" creationId="{646F9DAB-1A40-3F99-1821-317EC1289C7C}"/>
          </ac:picMkLst>
        </pc:picChg>
        <pc:picChg chg="del">
          <ac:chgData name="Nitsche, Rainer" userId="b0459796-2dba-4711-99d0-2635315bc4ac" providerId="ADAL" clId="{693462DB-F570-45D2-B339-84AFE9447AA9}" dt="2023-09-25T13:22:15.712" v="819" actId="478"/>
          <ac:picMkLst>
            <pc:docMk/>
            <pc:sldMk cId="896859053" sldId="2147375240"/>
            <ac:picMk id="28" creationId="{609DBCEF-BEB3-60A4-4D82-00459624C416}"/>
          </ac:picMkLst>
        </pc:picChg>
        <pc:picChg chg="del">
          <ac:chgData name="Nitsche, Rainer" userId="b0459796-2dba-4711-99d0-2635315bc4ac" providerId="ADAL" clId="{693462DB-F570-45D2-B339-84AFE9447AA9}" dt="2023-09-25T13:21:10.117" v="753" actId="478"/>
          <ac:picMkLst>
            <pc:docMk/>
            <pc:sldMk cId="896859053" sldId="2147375240"/>
            <ac:picMk id="29" creationId="{73A9E1C1-F537-2579-8082-515865CCA248}"/>
          </ac:picMkLst>
        </pc:picChg>
        <pc:cxnChg chg="add del mod">
          <ac:chgData name="Nitsche, Rainer" userId="b0459796-2dba-4711-99d0-2635315bc4ac" providerId="ADAL" clId="{693462DB-F570-45D2-B339-84AFE9447AA9}" dt="2023-09-27T05:51:28.486" v="2327" actId="478"/>
          <ac:cxnSpMkLst>
            <pc:docMk/>
            <pc:sldMk cId="896859053" sldId="2147375240"/>
            <ac:cxnSpMk id="25" creationId="{3828693B-F7C2-3DAE-6E9E-D75C0AD70DBA}"/>
          </ac:cxnSpMkLst>
        </pc:cxnChg>
        <pc:cxnChg chg="add del mod">
          <ac:chgData name="Nitsche, Rainer" userId="b0459796-2dba-4711-99d0-2635315bc4ac" providerId="ADAL" clId="{693462DB-F570-45D2-B339-84AFE9447AA9}" dt="2023-09-27T05:51:30.710" v="2328" actId="478"/>
          <ac:cxnSpMkLst>
            <pc:docMk/>
            <pc:sldMk cId="896859053" sldId="2147375240"/>
            <ac:cxnSpMk id="27" creationId="{B73E0CEB-E32F-4335-54E8-29126E19799E}"/>
          </ac:cxnSpMkLst>
        </pc:cxnChg>
        <pc:cxnChg chg="add del mod">
          <ac:chgData name="Nitsche, Rainer" userId="b0459796-2dba-4711-99d0-2635315bc4ac" providerId="ADAL" clId="{693462DB-F570-45D2-B339-84AFE9447AA9}" dt="2023-09-27T05:50:20.182" v="2317" actId="478"/>
          <ac:cxnSpMkLst>
            <pc:docMk/>
            <pc:sldMk cId="896859053" sldId="2147375240"/>
            <ac:cxnSpMk id="33" creationId="{B9CC49AE-0325-A0AC-8ED9-8374D6DF0F65}"/>
          </ac:cxnSpMkLst>
        </pc:cxnChg>
        <pc:cxnChg chg="add del mod">
          <ac:chgData name="Nitsche, Rainer" userId="b0459796-2dba-4711-99d0-2635315bc4ac" providerId="ADAL" clId="{693462DB-F570-45D2-B339-84AFE9447AA9}" dt="2023-09-27T05:50:43.374" v="2320" actId="478"/>
          <ac:cxnSpMkLst>
            <pc:docMk/>
            <pc:sldMk cId="896859053" sldId="2147375240"/>
            <ac:cxnSpMk id="38" creationId="{B5B4607E-6D6B-C380-215A-E4E9AB48F524}"/>
          </ac:cxnSpMkLst>
        </pc:cxnChg>
      </pc:sldChg>
      <pc:sldChg chg="new del">
        <pc:chgData name="Nitsche, Rainer" userId="b0459796-2dba-4711-99d0-2635315bc4ac" providerId="ADAL" clId="{693462DB-F570-45D2-B339-84AFE9447AA9}" dt="2023-09-25T13:20:10.254" v="673" actId="47"/>
        <pc:sldMkLst>
          <pc:docMk/>
          <pc:sldMk cId="947243412" sldId="2147375240"/>
        </pc:sldMkLst>
      </pc:sldChg>
      <pc:sldChg chg="addSp delSp modSp add del mod ord modNotesTx">
        <pc:chgData name="Nitsche, Rainer" userId="b0459796-2dba-4711-99d0-2635315bc4ac" providerId="ADAL" clId="{693462DB-F570-45D2-B339-84AFE9447AA9}" dt="2023-10-06T10:18:03.956" v="3318" actId="5793"/>
        <pc:sldMkLst>
          <pc:docMk/>
          <pc:sldMk cId="4127408036" sldId="2147375241"/>
        </pc:sldMkLst>
        <pc:spChg chg="mod">
          <ac:chgData name="Nitsche, Rainer" userId="b0459796-2dba-4711-99d0-2635315bc4ac" providerId="ADAL" clId="{693462DB-F570-45D2-B339-84AFE9447AA9}" dt="2023-10-06T06:56:07.205" v="3154" actId="20577"/>
          <ac:spMkLst>
            <pc:docMk/>
            <pc:sldMk cId="4127408036" sldId="2147375241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5:52.592" v="3150" actId="20577"/>
          <ac:spMkLst>
            <pc:docMk/>
            <pc:sldMk cId="4127408036" sldId="2147375241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05:12.331" v="2742" actId="1076"/>
          <ac:spMkLst>
            <pc:docMk/>
            <pc:sldMk cId="4127408036" sldId="2147375241"/>
            <ac:spMk id="6" creationId="{04C76FD8-108C-F8F9-CA88-36D29591D3E9}"/>
          </ac:spMkLst>
        </pc:spChg>
        <pc:spChg chg="add mod">
          <ac:chgData name="Nitsche, Rainer" userId="b0459796-2dba-4711-99d0-2635315bc4ac" providerId="ADAL" clId="{693462DB-F570-45D2-B339-84AFE9447AA9}" dt="2023-09-27T06:05:33.855" v="2745" actId="14100"/>
          <ac:spMkLst>
            <pc:docMk/>
            <pc:sldMk cId="4127408036" sldId="2147375241"/>
            <ac:spMk id="20" creationId="{09A714D7-3D30-3F87-29AE-2FD694FF6A13}"/>
          </ac:spMkLst>
        </pc:spChg>
        <pc:spChg chg="del">
          <ac:chgData name="Nitsche, Rainer" userId="b0459796-2dba-4711-99d0-2635315bc4ac" providerId="ADAL" clId="{693462DB-F570-45D2-B339-84AFE9447AA9}" dt="2023-09-25T13:32:34.109" v="853" actId="478"/>
          <ac:spMkLst>
            <pc:docMk/>
            <pc:sldMk cId="4127408036" sldId="2147375241"/>
            <ac:spMk id="20" creationId="{D53AC388-07E1-DA08-4511-37D09182B488}"/>
          </ac:spMkLst>
        </pc:spChg>
        <pc:spChg chg="add del">
          <ac:chgData name="Nitsche, Rainer" userId="b0459796-2dba-4711-99d0-2635315bc4ac" providerId="ADAL" clId="{693462DB-F570-45D2-B339-84AFE9447AA9}" dt="2023-09-27T06:06:24.458" v="2747" actId="478"/>
          <ac:spMkLst>
            <pc:docMk/>
            <pc:sldMk cId="4127408036" sldId="2147375241"/>
            <ac:spMk id="22" creationId="{3AA8436B-F28E-D4B4-9835-3A76451E49F9}"/>
          </ac:spMkLst>
        </pc:spChg>
        <pc:spChg chg="add mod">
          <ac:chgData name="Nitsche, Rainer" userId="b0459796-2dba-4711-99d0-2635315bc4ac" providerId="ADAL" clId="{693462DB-F570-45D2-B339-84AFE9447AA9}" dt="2023-09-27T06:03:06.482" v="2664" actId="1038"/>
          <ac:spMkLst>
            <pc:docMk/>
            <pc:sldMk cId="4127408036" sldId="2147375241"/>
            <ac:spMk id="23" creationId="{4C197550-9865-F849-422D-2B4E4120407B}"/>
          </ac:spMkLst>
        </pc:spChg>
        <pc:spChg chg="add mod">
          <ac:chgData name="Nitsche, Rainer" userId="b0459796-2dba-4711-99d0-2635315bc4ac" providerId="ADAL" clId="{693462DB-F570-45D2-B339-84AFE9447AA9}" dt="2023-10-06T06:56:24.174" v="3155" actId="20577"/>
          <ac:spMkLst>
            <pc:docMk/>
            <pc:sldMk cId="4127408036" sldId="2147375241"/>
            <ac:spMk id="24" creationId="{66B299C2-B11A-F910-6306-25D2AE6F1DA3}"/>
          </ac:spMkLst>
        </pc:spChg>
        <pc:spChg chg="add mod">
          <ac:chgData name="Nitsche, Rainer" userId="b0459796-2dba-4711-99d0-2635315bc4ac" providerId="ADAL" clId="{693462DB-F570-45D2-B339-84AFE9447AA9}" dt="2023-09-27T06:08:50.726" v="2898" actId="164"/>
          <ac:spMkLst>
            <pc:docMk/>
            <pc:sldMk cId="4127408036" sldId="2147375241"/>
            <ac:spMk id="25" creationId="{EEF1F996-CCF5-9992-7404-FD12D10FE78C}"/>
          </ac:spMkLst>
        </pc:spChg>
        <pc:spChg chg="add mod">
          <ac:chgData name="Nitsche, Rainer" userId="b0459796-2dba-4711-99d0-2635315bc4ac" providerId="ADAL" clId="{693462DB-F570-45D2-B339-84AFE9447AA9}" dt="2023-10-06T06:56:54.471" v="3157" actId="20577"/>
          <ac:spMkLst>
            <pc:docMk/>
            <pc:sldMk cId="4127408036" sldId="2147375241"/>
            <ac:spMk id="26" creationId="{966E125E-5BC1-AF8A-4F74-C6009782D52E}"/>
          </ac:spMkLst>
        </pc:spChg>
        <pc:grpChg chg="add mod">
          <ac:chgData name="Nitsche, Rainer" userId="b0459796-2dba-4711-99d0-2635315bc4ac" providerId="ADAL" clId="{693462DB-F570-45D2-B339-84AFE9447AA9}" dt="2023-09-27T06:09:15.333" v="2942" actId="12788"/>
          <ac:grpSpMkLst>
            <pc:docMk/>
            <pc:sldMk cId="4127408036" sldId="2147375241"/>
            <ac:grpSpMk id="28" creationId="{90843998-54B3-03DD-2855-D63EAF2C222E}"/>
          </ac:grpSpMkLst>
        </pc:grpChg>
        <pc:picChg chg="mod">
          <ac:chgData name="Nitsche, Rainer" userId="b0459796-2dba-4711-99d0-2635315bc4ac" providerId="ADAL" clId="{693462DB-F570-45D2-B339-84AFE9447AA9}" dt="2023-09-27T06:04:54.603" v="2738" actId="1038"/>
          <ac:picMkLst>
            <pc:docMk/>
            <pc:sldMk cId="4127408036" sldId="2147375241"/>
            <ac:picMk id="5" creationId="{71DC3295-2E7F-471B-2F19-B3F116E8FA13}"/>
          </ac:picMkLst>
        </pc:picChg>
        <pc:picChg chg="add del mod">
          <ac:chgData name="Nitsche, Rainer" userId="b0459796-2dba-4711-99d0-2635315bc4ac" providerId="ADAL" clId="{693462DB-F570-45D2-B339-84AFE9447AA9}" dt="2023-09-26T08:43:03.141" v="867" actId="478"/>
          <ac:picMkLst>
            <pc:docMk/>
            <pc:sldMk cId="4127408036" sldId="2147375241"/>
            <ac:picMk id="6" creationId="{A621D8C6-EE4E-E36A-ADF6-760BFF11FD43}"/>
          </ac:picMkLst>
        </pc:picChg>
        <pc:picChg chg="del">
          <ac:chgData name="Nitsche, Rainer" userId="b0459796-2dba-4711-99d0-2635315bc4ac" providerId="ADAL" clId="{693462DB-F570-45D2-B339-84AFE9447AA9}" dt="2023-09-25T13:32:28.740" v="851" actId="478"/>
          <ac:picMkLst>
            <pc:docMk/>
            <pc:sldMk cId="4127408036" sldId="2147375241"/>
            <ac:picMk id="7" creationId="{41F8AF72-4985-7C97-E3AF-84A22564C75D}"/>
          </ac:picMkLst>
        </pc:picChg>
        <pc:picChg chg="add mod or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7" creationId="{54863792-240C-4618-B1EA-C60E7458FDF9}"/>
          </ac:picMkLst>
        </pc:picChg>
        <pc:picChg chg="add mod">
          <ac:chgData name="Nitsche, Rainer" userId="b0459796-2dba-4711-99d0-2635315bc4ac" providerId="ADAL" clId="{693462DB-F570-45D2-B339-84AFE9447AA9}" dt="2023-09-27T06:03:12.552" v="2665" actId="14100"/>
          <ac:picMkLst>
            <pc:docMk/>
            <pc:sldMk cId="4127408036" sldId="2147375241"/>
            <ac:picMk id="18" creationId="{28DF6D67-78C6-901B-32E8-2233A813D1A6}"/>
          </ac:picMkLst>
        </pc:picChg>
        <pc:picChg chg="add mo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19" creationId="{4DA42565-F8A3-BCA0-C8CF-BD7F23326656}"/>
          </ac:picMkLst>
        </pc:picChg>
        <pc:picChg chg="del">
          <ac:chgData name="Nitsche, Rainer" userId="b0459796-2dba-4711-99d0-2635315bc4ac" providerId="ADAL" clId="{693462DB-F570-45D2-B339-84AFE9447AA9}" dt="2023-09-25T13:32:29.802" v="852" actId="478"/>
          <ac:picMkLst>
            <pc:docMk/>
            <pc:sldMk cId="4127408036" sldId="2147375241"/>
            <ac:picMk id="24" creationId="{A111110C-62EA-1D35-C2DD-64963191962B}"/>
          </ac:picMkLst>
        </pc:picChg>
        <pc:cxnChg chg="add mod ord">
          <ac:chgData name="Nitsche, Rainer" userId="b0459796-2dba-4711-99d0-2635315bc4ac" providerId="ADAL" clId="{693462DB-F570-45D2-B339-84AFE9447AA9}" dt="2023-09-27T06:08:50.726" v="2898" actId="164"/>
          <ac:cxnSpMkLst>
            <pc:docMk/>
            <pc:sldMk cId="4127408036" sldId="2147375241"/>
            <ac:cxnSpMk id="21" creationId="{F064062C-0B15-75AE-95B7-8DB0A695540C}"/>
          </ac:cxnSpMkLst>
        </pc:cxnChg>
      </pc:sldChg>
      <pc:sldChg chg="add del">
        <pc:chgData name="Nitsche, Rainer" userId="b0459796-2dba-4711-99d0-2635315bc4ac" providerId="ADAL" clId="{693462DB-F570-45D2-B339-84AFE9447AA9}" dt="2023-09-27T06:16:22.711" v="3061" actId="47"/>
        <pc:sldMkLst>
          <pc:docMk/>
          <pc:sldMk cId="296989083" sldId="2147375242"/>
        </pc:sldMkLst>
      </pc:sldChg>
      <pc:sldMasterChg chg="modSp mod">
        <pc:chgData name="Nitsche, Rainer" userId="b0459796-2dba-4711-99d0-2635315bc4ac" providerId="ADAL" clId="{693462DB-F570-45D2-B339-84AFE9447AA9}" dt="2023-10-06T10:08:22.363" v="3301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693462DB-F570-45D2-B339-84AFE9447AA9}" dt="2023-10-06T10:08:22.358" v="3296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0" v="3297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1" v="3298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299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300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3" v="3301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  <pc:docChgLst>
    <pc:chgData name="Nitsche, Rainer" userId="b0459796-2dba-4711-99d0-2635315bc4ac" providerId="ADAL" clId="{DD22B1EE-1AB9-4A82-AD2E-E7AE46E39B14}"/>
    <pc:docChg chg="undo custSel delSld modSld delMainMaster modMainMaster delSection modSection">
      <pc:chgData name="Nitsche, Rainer" userId="b0459796-2dba-4711-99d0-2635315bc4ac" providerId="ADAL" clId="{DD22B1EE-1AB9-4A82-AD2E-E7AE46E39B14}" dt="2023-07-23T09:35:45.769" v="303" actId="1038"/>
      <pc:docMkLst>
        <pc:docMk/>
      </pc:docMkLst>
      <pc:sldChg chg="del">
        <pc:chgData name="Nitsche, Rainer" userId="b0459796-2dba-4711-99d0-2635315bc4ac" providerId="ADAL" clId="{DD22B1EE-1AB9-4A82-AD2E-E7AE46E39B14}" dt="2023-07-21T13:30:04.515" v="164" actId="47"/>
        <pc:sldMkLst>
          <pc:docMk/>
          <pc:sldMk cId="157840420" sldId="262"/>
        </pc:sldMkLst>
      </pc:sldChg>
      <pc:sldChg chg="del">
        <pc:chgData name="Nitsche, Rainer" userId="b0459796-2dba-4711-99d0-2635315bc4ac" providerId="ADAL" clId="{DD22B1EE-1AB9-4A82-AD2E-E7AE46E39B14}" dt="2023-07-20T07:21:17.540" v="12" actId="47"/>
        <pc:sldMkLst>
          <pc:docMk/>
          <pc:sldMk cId="1204461295" sldId="27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556194338" sldId="27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352754063" sldId="27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24369323" sldId="28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236180529" sldId="281"/>
        </pc:sldMkLst>
      </pc:sldChg>
      <pc:sldChg chg="del">
        <pc:chgData name="Nitsche, Rainer" userId="b0459796-2dba-4711-99d0-2635315bc4ac" providerId="ADAL" clId="{DD22B1EE-1AB9-4A82-AD2E-E7AE46E39B14}" dt="2023-07-21T13:30:01.876" v="163" actId="47"/>
        <pc:sldMkLst>
          <pc:docMk/>
          <pc:sldMk cId="2642617051" sldId="214737522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5204221" sldId="214737522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852340452" sldId="2147375229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28927939" sldId="214737523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223577053" sldId="214737523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69001541" sldId="2147375233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621069368" sldId="2147375234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660469299" sldId="2147375235"/>
        </pc:sldMkLst>
      </pc:sldChg>
      <pc:sldChg chg="delSp modSp mod">
        <pc:chgData name="Nitsche, Rainer" userId="b0459796-2dba-4711-99d0-2635315bc4ac" providerId="ADAL" clId="{DD22B1EE-1AB9-4A82-AD2E-E7AE46E39B14}" dt="2023-07-20T07:21:47.014" v="17" actId="478"/>
        <pc:sldMkLst>
          <pc:docMk/>
          <pc:sldMk cId="2645630759" sldId="2147375236"/>
        </pc:sldMkLst>
        <pc:spChg chg="mod">
          <ac:chgData name="Nitsche, Rainer" userId="b0459796-2dba-4711-99d0-2635315bc4ac" providerId="ADAL" clId="{DD22B1EE-1AB9-4A82-AD2E-E7AE46E39B14}" dt="2023-07-20T07:21:21.268" v="14" actId="20577"/>
          <ac:spMkLst>
            <pc:docMk/>
            <pc:sldMk cId="2645630759" sldId="2147375236"/>
            <ac:spMk id="5" creationId="{A83A29CE-7738-450E-AA88-DDBAB8958AEB}"/>
          </ac:spMkLst>
        </pc:spChg>
        <pc:cxnChg chg="del">
          <ac:chgData name="Nitsche, Rainer" userId="b0459796-2dba-4711-99d0-2635315bc4ac" providerId="ADAL" clId="{DD22B1EE-1AB9-4A82-AD2E-E7AE46E39B14}" dt="2023-07-20T07:21:47.014" v="17" actId="478"/>
          <ac:cxnSpMkLst>
            <pc:docMk/>
            <pc:sldMk cId="2645630759" sldId="2147375236"/>
            <ac:cxnSpMk id="20" creationId="{2F604774-DFBA-24EC-E858-724239036751}"/>
          </ac:cxnSpMkLst>
        </pc:cxnChg>
        <pc:cxnChg chg="del">
          <ac:chgData name="Nitsche, Rainer" userId="b0459796-2dba-4711-99d0-2635315bc4ac" providerId="ADAL" clId="{DD22B1EE-1AB9-4A82-AD2E-E7AE46E39B14}" dt="2023-07-20T07:21:45.545" v="16" actId="478"/>
          <ac:cxnSpMkLst>
            <pc:docMk/>
            <pc:sldMk cId="2645630759" sldId="2147375236"/>
            <ac:cxnSpMk id="24" creationId="{52A9CDC7-94CC-E3B4-18E2-9DF1F1223906}"/>
          </ac:cxnSpMkLst>
        </pc:cxnChg>
      </pc:sldChg>
      <pc:sldChg chg="addSp delSp modSp mod">
        <pc:chgData name="Nitsche, Rainer" userId="b0459796-2dba-4711-99d0-2635315bc4ac" providerId="ADAL" clId="{DD22B1EE-1AB9-4A82-AD2E-E7AE46E39B14}" dt="2023-07-23T09:35:45.769" v="303" actId="1038"/>
        <pc:sldMkLst>
          <pc:docMk/>
          <pc:sldMk cId="3323622515" sldId="2147375237"/>
        </pc:sldMkLst>
        <pc:spChg chg="mod">
          <ac:chgData name="Nitsche, Rainer" userId="b0459796-2dba-4711-99d0-2635315bc4ac" providerId="ADAL" clId="{DD22B1EE-1AB9-4A82-AD2E-E7AE46E39B14}" dt="2023-07-21T13:18:44.673" v="147" actId="20577"/>
          <ac:spMkLst>
            <pc:docMk/>
            <pc:sldMk cId="3323622515" sldId="2147375237"/>
            <ac:spMk id="25" creationId="{D639B678-E2C4-42F2-910C-441DB3739F20}"/>
          </ac:spMkLst>
        </pc:spChg>
        <pc:spChg chg="mod">
          <ac:chgData name="Nitsche, Rainer" userId="b0459796-2dba-4711-99d0-2635315bc4ac" providerId="ADAL" clId="{DD22B1EE-1AB9-4A82-AD2E-E7AE46E39B14}" dt="2023-07-21T13:29:40.501" v="162" actId="20577"/>
          <ac:spMkLst>
            <pc:docMk/>
            <pc:sldMk cId="3323622515" sldId="2147375237"/>
            <ac:spMk id="46" creationId="{CD00124F-3C33-429B-A689-93EBB9DC8D3E}"/>
          </ac:spMkLst>
        </pc:spChg>
        <pc:spChg chg="mod topLvl">
          <ac:chgData name="Nitsche, Rainer" userId="b0459796-2dba-4711-99d0-2635315bc4ac" providerId="ADAL" clId="{DD22B1EE-1AB9-4A82-AD2E-E7AE46E39B14}" dt="2023-07-21T13:16:12.106" v="132" actId="1076"/>
          <ac:spMkLst>
            <pc:docMk/>
            <pc:sldMk cId="3323622515" sldId="2147375237"/>
            <ac:spMk id="47" creationId="{36A6F8B0-C2F3-EED0-F8D9-3AD583BF020C}"/>
          </ac:spMkLst>
        </pc:spChg>
        <pc:spChg chg="mod">
          <ac:chgData name="Nitsche, Rainer" userId="b0459796-2dba-4711-99d0-2635315bc4ac" providerId="ADAL" clId="{DD22B1EE-1AB9-4A82-AD2E-E7AE46E39B14}" dt="2023-07-21T13:08:33.031" v="23" actId="20577"/>
          <ac:spMkLst>
            <pc:docMk/>
            <pc:sldMk cId="3323622515" sldId="2147375237"/>
            <ac:spMk id="53" creationId="{5701E8ED-8A51-585F-160F-FD356B6F6BE0}"/>
          </ac:spMkLst>
        </pc:spChg>
        <pc:spChg chg="mod">
          <ac:chgData name="Nitsche, Rainer" userId="b0459796-2dba-4711-99d0-2635315bc4ac" providerId="ADAL" clId="{DD22B1EE-1AB9-4A82-AD2E-E7AE46E39B14}" dt="2023-07-21T13:11:52.293" v="91" actId="1076"/>
          <ac:spMkLst>
            <pc:docMk/>
            <pc:sldMk cId="3323622515" sldId="2147375237"/>
            <ac:spMk id="56" creationId="{2C2E6244-4CB0-9207-503E-BD05F7AAF6E1}"/>
          </ac:spMkLst>
        </pc:spChg>
        <pc:grpChg chg="add del">
          <ac:chgData name="Nitsche, Rainer" userId="b0459796-2dba-4711-99d0-2635315bc4ac" providerId="ADAL" clId="{DD22B1EE-1AB9-4A82-AD2E-E7AE46E39B14}" dt="2023-07-21T13:10:58.480" v="63" actId="165"/>
          <ac:grpSpMkLst>
            <pc:docMk/>
            <pc:sldMk cId="3323622515" sldId="2147375237"/>
            <ac:grpSpMk id="60" creationId="{F061D8D9-463A-F8F5-6DA7-A7099FB4A4DC}"/>
          </ac:grpSpMkLst>
        </pc:grpChg>
        <pc:picChg chg="add del mod">
          <ac:chgData name="Nitsche, Rainer" userId="b0459796-2dba-4711-99d0-2635315bc4ac" providerId="ADAL" clId="{DD22B1EE-1AB9-4A82-AD2E-E7AE46E39B14}" dt="2023-07-23T09:32:22.208" v="269" actId="478"/>
          <ac:picMkLst>
            <pc:docMk/>
            <pc:sldMk cId="3323622515" sldId="2147375237"/>
            <ac:picMk id="28" creationId="{B7865BA8-0E86-DA32-DC2C-7E5318938450}"/>
          </ac:picMkLst>
        </pc:picChg>
        <pc:picChg chg="add mod">
          <ac:chgData name="Nitsche, Rainer" userId="b0459796-2dba-4711-99d0-2635315bc4ac" providerId="ADAL" clId="{DD22B1EE-1AB9-4A82-AD2E-E7AE46E39B14}" dt="2023-07-23T09:32:43.130" v="272" actId="1076"/>
          <ac:picMkLst>
            <pc:docMk/>
            <pc:sldMk cId="3323622515" sldId="2147375237"/>
            <ac:picMk id="33" creationId="{54755C16-B2AC-E385-C082-2BFCA1A89721}"/>
          </ac:picMkLst>
        </pc:picChg>
        <pc:picChg chg="add mod">
          <ac:chgData name="Nitsche, Rainer" userId="b0459796-2dba-4711-99d0-2635315bc4ac" providerId="ADAL" clId="{DD22B1EE-1AB9-4A82-AD2E-E7AE46E39B14}" dt="2023-07-23T09:35:45.769" v="303" actId="1038"/>
          <ac:picMkLst>
            <pc:docMk/>
            <pc:sldMk cId="3323622515" sldId="2147375237"/>
            <ac:picMk id="34" creationId="{312E9E21-2DEE-2B17-C3D8-68E6F2ED73B3}"/>
          </ac:picMkLst>
        </pc:picChg>
        <pc:picChg chg="mod">
          <ac:chgData name="Nitsche, Rainer" userId="b0459796-2dba-4711-99d0-2635315bc4ac" providerId="ADAL" clId="{DD22B1EE-1AB9-4A82-AD2E-E7AE46E39B14}" dt="2023-07-21T13:16:20.250" v="134" actId="1076"/>
          <ac:picMkLst>
            <pc:docMk/>
            <pc:sldMk cId="3323622515" sldId="2147375237"/>
            <ac:picMk id="44" creationId="{F67F110B-E01D-B28A-BCD7-5C86F8BEC6FE}"/>
          </ac:picMkLst>
        </pc:picChg>
        <pc:picChg chg="mod">
          <ac:chgData name="Nitsche, Rainer" userId="b0459796-2dba-4711-99d0-2635315bc4ac" providerId="ADAL" clId="{DD22B1EE-1AB9-4A82-AD2E-E7AE46E39B14}" dt="2023-07-21T13:16:16.501" v="133" actId="1076"/>
          <ac:picMkLst>
            <pc:docMk/>
            <pc:sldMk cId="3323622515" sldId="2147375237"/>
            <ac:picMk id="55" creationId="{CA51E42B-4818-FE85-8F89-9A09F24EEEBF}"/>
          </ac:picMkLst>
        </pc:picChg>
        <pc:cxnChg chg="mod topLvl">
          <ac:chgData name="Nitsche, Rainer" userId="b0459796-2dba-4711-99d0-2635315bc4ac" providerId="ADAL" clId="{DD22B1EE-1AB9-4A82-AD2E-E7AE46E39B14}" dt="2023-07-21T13:10:58.480" v="63" actId="165"/>
          <ac:cxnSpMkLst>
            <pc:docMk/>
            <pc:sldMk cId="3323622515" sldId="2147375237"/>
            <ac:cxnSpMk id="35" creationId="{0DE06AAC-7289-4725-D231-9E4BB8AB7549}"/>
          </ac:cxnSpMkLst>
        </pc:cxnChg>
        <pc:cxnChg chg="del mod topLvl">
          <ac:chgData name="Nitsche, Rainer" userId="b0459796-2dba-4711-99d0-2635315bc4ac" providerId="ADAL" clId="{DD22B1EE-1AB9-4A82-AD2E-E7AE46E39B14}" dt="2023-07-21T13:11:01.431" v="64" actId="478"/>
          <ac:cxnSpMkLst>
            <pc:docMk/>
            <pc:sldMk cId="3323622515" sldId="2147375237"/>
            <ac:cxnSpMk id="50" creationId="{45C5244B-AF35-69F3-7CB9-9D8E2D3B8F90}"/>
          </ac:cxnSpMkLst>
        </pc:cxnChg>
        <pc:cxnChg chg="del">
          <ac:chgData name="Nitsche, Rainer" userId="b0459796-2dba-4711-99d0-2635315bc4ac" providerId="ADAL" clId="{DD22B1EE-1AB9-4A82-AD2E-E7AE46E39B14}" dt="2023-07-21T13:09:44.402" v="57" actId="478"/>
          <ac:cxnSpMkLst>
            <pc:docMk/>
            <pc:sldMk cId="3323622515" sldId="2147375237"/>
            <ac:cxnSpMk id="51" creationId="{AC9CEBC4-446E-8372-17D5-14DB240D813C}"/>
          </ac:cxnSpMkLst>
        </pc:cxnChg>
        <pc:cxnChg chg="del mod topLvl">
          <ac:chgData name="Nitsche, Rainer" userId="b0459796-2dba-4711-99d0-2635315bc4ac" providerId="ADAL" clId="{DD22B1EE-1AB9-4A82-AD2E-E7AE46E39B14}" dt="2023-07-21T13:11:02.610" v="65" actId="478"/>
          <ac:cxnSpMkLst>
            <pc:docMk/>
            <pc:sldMk cId="3323622515" sldId="2147375237"/>
            <ac:cxnSpMk id="59" creationId="{87DC7985-7EC7-81E8-2193-CB17A7A59574}"/>
          </ac:cxnSpMkLst>
        </pc:cxnChg>
      </pc:sldChg>
      <pc:sldMasterChg chg="modSp mod delSldLayout">
        <pc:chgData name="Nitsche, Rainer" userId="b0459796-2dba-4711-99d0-2635315bc4ac" providerId="ADAL" clId="{DD22B1EE-1AB9-4A82-AD2E-E7AE46E39B14}" dt="2023-07-21T13:30:01.876" v="163" actId="4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DD22B1EE-1AB9-4A82-AD2E-E7AE46E39B14}" dt="2023-07-20T07:21:01.430" v="0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1" v="1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2" v="2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4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5" actId="20577"/>
          <ac:spMkLst>
            <pc:docMk/>
            <pc:sldMasterMk cId="0" sldId="2147483658"/>
            <ac:spMk id="30" creationId="{00000000-0000-0000-0000-000000000000}"/>
          </ac:spMkLst>
        </pc:spChg>
        <pc:sldLayoutChg chg="del">
          <pc:chgData name="Nitsche, Rainer" userId="b0459796-2dba-4711-99d0-2635315bc4ac" providerId="ADAL" clId="{DD22B1EE-1AB9-4A82-AD2E-E7AE46E39B14}" dt="2023-07-21T13:30:01.876" v="163" actId="47"/>
          <pc:sldLayoutMkLst>
            <pc:docMk/>
            <pc:sldMasterMk cId="0" sldId="2147483658"/>
            <pc:sldLayoutMk cId="2797932445" sldId="2147483700"/>
          </pc:sldLayoutMkLst>
        </pc:sldLayoutChg>
      </pc:sldMasterChg>
      <pc:sldMasterChg chg="modSp del mod delSldLayout">
        <pc:chgData name="Nitsche, Rainer" userId="b0459796-2dba-4711-99d0-2635315bc4ac" providerId="ADAL" clId="{DD22B1EE-1AB9-4A82-AD2E-E7AE46E39B14}" dt="2023-07-20T07:21:36.165" v="15" actId="47"/>
        <pc:sldMasterMkLst>
          <pc:docMk/>
          <pc:sldMasterMk cId="887139741" sldId="2147483710"/>
        </pc:sldMasterMkLst>
        <pc:spChg chg="mod">
          <ac:chgData name="Nitsche, Rainer" userId="b0459796-2dba-4711-99d0-2635315bc4ac" providerId="ADAL" clId="{DD22B1EE-1AB9-4A82-AD2E-E7AE46E39B14}" dt="2023-07-20T07:21:01.434" v="6" actId="20577"/>
          <ac:spMkLst>
            <pc:docMk/>
            <pc:sldMasterMk cId="887139741" sldId="2147483710"/>
            <ac:spMk id="14" creationId="{167E6116-547F-4DA2-8B32-B52CEC170488}"/>
          </ac:spMkLst>
        </pc:spChg>
        <pc:spChg chg="mod">
          <ac:chgData name="Nitsche, Rainer" userId="b0459796-2dba-4711-99d0-2635315bc4ac" providerId="ADAL" clId="{DD22B1EE-1AB9-4A82-AD2E-E7AE46E39B14}" dt="2023-07-20T07:21:01.434" v="7" actId="20577"/>
          <ac:spMkLst>
            <pc:docMk/>
            <pc:sldMasterMk cId="887139741" sldId="2147483710"/>
            <ac:spMk id="18" creationId="{FCB2CA88-55CA-4B52-BF9C-B91DA79D001C}"/>
          </ac:spMkLst>
        </pc:spChg>
        <pc:spChg chg="mod">
          <ac:chgData name="Nitsche, Rainer" userId="b0459796-2dba-4711-99d0-2635315bc4ac" providerId="ADAL" clId="{DD22B1EE-1AB9-4A82-AD2E-E7AE46E39B14}" dt="2023-07-20T07:21:01.435" v="8" actId="20577"/>
          <ac:spMkLst>
            <pc:docMk/>
            <pc:sldMasterMk cId="887139741" sldId="2147483710"/>
            <ac:spMk id="19" creationId="{FBED14F9-5BAA-4FBF-8094-BE626F5D3C10}"/>
          </ac:spMkLst>
        </pc:spChg>
        <pc:spChg chg="mod">
          <ac:chgData name="Nitsche, Rainer" userId="b0459796-2dba-4711-99d0-2635315bc4ac" providerId="ADAL" clId="{DD22B1EE-1AB9-4A82-AD2E-E7AE46E39B14}" dt="2023-07-20T07:21:01.436" v="10" actId="20577"/>
          <ac:spMkLst>
            <pc:docMk/>
            <pc:sldMasterMk cId="887139741" sldId="2147483710"/>
            <ac:spMk id="21" creationId="{2181478D-0DD7-412E-8C1D-A44EFBA7A273}"/>
          </ac:spMkLst>
        </pc:spChg>
        <pc:spChg chg="mod">
          <ac:chgData name="Nitsche, Rainer" userId="b0459796-2dba-4711-99d0-2635315bc4ac" providerId="ADAL" clId="{DD22B1EE-1AB9-4A82-AD2E-E7AE46E39B14}" dt="2023-07-20T07:21:01.436" v="11" actId="20577"/>
          <ac:spMkLst>
            <pc:docMk/>
            <pc:sldMasterMk cId="887139741" sldId="2147483710"/>
            <ac:spMk id="22" creationId="{9383205B-076A-4FA4-ABDF-40FB0F1537D9}"/>
          </ac:spMkLst>
        </pc:sp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252084537" sldId="2147483711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279857022" sldId="2147483712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780426807" sldId="2147483713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160302431" sldId="2147483714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716249811" sldId="2147483715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278658729" sldId="2147483716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365754838" sldId="2147483717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42605267" sldId="2147483718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005816840" sldId="2147483719"/>
          </pc:sldLayoutMkLst>
        </pc:sldLayoutChg>
      </pc:sldMasterChg>
    </pc:docChg>
  </pc:docChgLst>
  <pc:docChgLst>
    <pc:chgData name="Nitsche, Rainer" userId="b0459796-2dba-4711-99d0-2635315bc4ac" providerId="ADAL" clId="{104A0FAD-1A32-46DF-B188-625334230143}"/>
    <pc:docChg chg="undo custSel addSld delSld modSld sldOrd modMainMaster modSection">
      <pc:chgData name="Nitsche, Rainer" userId="b0459796-2dba-4711-99d0-2635315bc4ac" providerId="ADAL" clId="{104A0FAD-1A32-46DF-B188-625334230143}" dt="2023-11-07T12:20:01.086" v="5043" actId="1076"/>
      <pc:docMkLst>
        <pc:docMk/>
      </pc:docMkLst>
      <pc:sldChg chg="del">
        <pc:chgData name="Nitsche, Rainer" userId="b0459796-2dba-4711-99d0-2635315bc4ac" providerId="ADAL" clId="{104A0FAD-1A32-46DF-B188-625334230143}" dt="2023-10-24T14:03:12.905" v="1170" actId="47"/>
        <pc:sldMkLst>
          <pc:docMk/>
          <pc:sldMk cId="2137624205" sldId="2147375238"/>
        </pc:sldMkLst>
      </pc:sldChg>
      <pc:sldChg chg="addSp delSp modSp mod">
        <pc:chgData name="Nitsche, Rainer" userId="b0459796-2dba-4711-99d0-2635315bc4ac" providerId="ADAL" clId="{104A0FAD-1A32-46DF-B188-625334230143}" dt="2023-11-07T09:38:01.291" v="5013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104A0FAD-1A32-46DF-B188-625334230143}" dt="2023-10-24T13:55:10.537" v="936" actId="14100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28.883" v="1489" actId="20577"/>
          <ac:spMkLst>
            <pc:docMk/>
            <pc:sldMk cId="896859053" sldId="2147375240"/>
            <ac:spMk id="4" creationId="{D0BA69E1-4BCD-2F7C-E994-BC96FB4B7A88}"/>
          </ac:spMkLst>
        </pc:spChg>
        <pc:spChg chg="del">
          <ac:chgData name="Nitsche, Rainer" userId="b0459796-2dba-4711-99d0-2635315bc4ac" providerId="ADAL" clId="{104A0FAD-1A32-46DF-B188-625334230143}" dt="2023-10-24T13:19:34.787" v="276" actId="478"/>
          <ac:spMkLst>
            <pc:docMk/>
            <pc:sldMk cId="896859053" sldId="2147375240"/>
            <ac:spMk id="5" creationId="{0801D4A1-8435-0C3C-9615-94336BE0ACB4}"/>
          </ac:spMkLst>
        </pc:spChg>
        <pc:spChg chg="mod">
          <ac:chgData name="Nitsche, Rainer" userId="b0459796-2dba-4711-99d0-2635315bc4ac" providerId="ADAL" clId="{104A0FAD-1A32-46DF-B188-625334230143}" dt="2023-10-24T13:53:52.201" v="881"/>
          <ac:spMkLst>
            <pc:docMk/>
            <pc:sldMk cId="896859053" sldId="2147375240"/>
            <ac:spMk id="11" creationId="{000E36A3-99A2-2C31-C19A-D1CEC156A576}"/>
          </ac:spMkLst>
        </pc:spChg>
        <pc:spChg chg="mod">
          <ac:chgData name="Nitsche, Rainer" userId="b0459796-2dba-4711-99d0-2635315bc4ac" providerId="ADAL" clId="{104A0FAD-1A32-46DF-B188-625334230143}" dt="2023-10-24T13:53:52.200" v="879"/>
          <ac:spMkLst>
            <pc:docMk/>
            <pc:sldMk cId="896859053" sldId="2147375240"/>
            <ac:spMk id="15" creationId="{9600C82F-681E-C9D3-F3F7-FBCDFC72CFF1}"/>
          </ac:spMkLst>
        </pc:spChg>
        <pc:spChg chg="mod">
          <ac:chgData name="Nitsche, Rainer" userId="b0459796-2dba-4711-99d0-2635315bc4ac" providerId="ADAL" clId="{104A0FAD-1A32-46DF-B188-625334230143}" dt="2023-10-24T13:53:52.201" v="880"/>
          <ac:spMkLst>
            <pc:docMk/>
            <pc:sldMk cId="896859053" sldId="2147375240"/>
            <ac:spMk id="16" creationId="{22B80FFE-7B75-A782-F19A-7581A6E240C1}"/>
          </ac:spMkLst>
        </pc:spChg>
        <pc:spChg chg="add del mod">
          <ac:chgData name="Nitsche, Rainer" userId="b0459796-2dba-4711-99d0-2635315bc4ac" providerId="ADAL" clId="{104A0FAD-1A32-46DF-B188-625334230143}" dt="2023-11-07T09:30:03.706" v="5002" actId="478"/>
          <ac:spMkLst>
            <pc:docMk/>
            <pc:sldMk cId="896859053" sldId="2147375240"/>
            <ac:spMk id="18" creationId="{6D526307-7F86-383C-CDE7-142282991FC0}"/>
          </ac:spMkLst>
        </pc:spChg>
        <pc:spChg chg="add mod">
          <ac:chgData name="Nitsche, Rainer" userId="b0459796-2dba-4711-99d0-2635315bc4ac" providerId="ADAL" clId="{104A0FAD-1A32-46DF-B188-625334230143}" dt="2023-11-07T09:29:55.637" v="5001" actId="1076"/>
          <ac:spMkLst>
            <pc:docMk/>
            <pc:sldMk cId="896859053" sldId="2147375240"/>
            <ac:spMk id="19" creationId="{9DC761DB-DB29-7EB9-C089-D61E986EC264}"/>
          </ac:spMkLst>
        </pc:spChg>
        <pc:spChg chg="del">
          <ac:chgData name="Nitsche, Rainer" userId="b0459796-2dba-4711-99d0-2635315bc4ac" providerId="ADAL" clId="{104A0FAD-1A32-46DF-B188-625334230143}" dt="2023-10-24T13:19:37.189" v="277" actId="478"/>
          <ac:spMkLst>
            <pc:docMk/>
            <pc:sldMk cId="896859053" sldId="2147375240"/>
            <ac:spMk id="19" creationId="{AC6A0967-2431-56E7-F862-84631221EAE5}"/>
          </ac:spMkLst>
        </pc:spChg>
        <pc:spChg chg="mod">
          <ac:chgData name="Nitsche, Rainer" userId="b0459796-2dba-4711-99d0-2635315bc4ac" providerId="ADAL" clId="{104A0FAD-1A32-46DF-B188-625334230143}" dt="2023-11-07T06:44:58.306" v="3512" actId="1076"/>
          <ac:spMkLst>
            <pc:docMk/>
            <pc:sldMk cId="896859053" sldId="2147375240"/>
            <ac:spMk id="20" creationId="{D53AC388-07E1-DA08-4511-37D09182B488}"/>
          </ac:spMkLst>
        </pc:spChg>
        <pc:spChg chg="del">
          <ac:chgData name="Nitsche, Rainer" userId="b0459796-2dba-4711-99d0-2635315bc4ac" providerId="ADAL" clId="{104A0FAD-1A32-46DF-B188-625334230143}" dt="2023-10-24T13:19:18.684" v="267" actId="478"/>
          <ac:spMkLst>
            <pc:docMk/>
            <pc:sldMk cId="896859053" sldId="2147375240"/>
            <ac:spMk id="21" creationId="{BDF56AC4-4B15-90BC-92C5-6446AC252EA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104A0FAD-1A32-46DF-B188-625334230143}" dt="2023-10-24T13:19:23.688" v="270" actId="47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27" creationId="{246D1152-184D-64F3-B2DB-A0C8C640B4F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8" creationId="{AE81D9F4-F347-2B6F-96C2-FD24A98A8987}"/>
          </ac:spMkLst>
        </pc:spChg>
        <pc:spChg chg="del mod">
          <ac:chgData name="Nitsche, Rainer" userId="b0459796-2dba-4711-99d0-2635315bc4ac" providerId="ADAL" clId="{104A0FAD-1A32-46DF-B188-625334230143}" dt="2023-10-24T13:19:24.474" v="272" actId="478"/>
          <ac:spMkLst>
            <pc:docMk/>
            <pc:sldMk cId="896859053" sldId="2147375240"/>
            <ac:spMk id="29" creationId="{F7661A3C-4B01-0EAF-14E2-532A63DA0FA7}"/>
          </ac:spMkLst>
        </pc:spChg>
        <pc:spChg chg="del">
          <ac:chgData name="Nitsche, Rainer" userId="b0459796-2dba-4711-99d0-2635315bc4ac" providerId="ADAL" clId="{104A0FAD-1A32-46DF-B188-625334230143}" dt="2023-10-24T13:19:22.827" v="269" actId="478"/>
          <ac:spMkLst>
            <pc:docMk/>
            <pc:sldMk cId="896859053" sldId="2147375240"/>
            <ac:spMk id="30" creationId="{FD907E56-7E58-260A-B495-D4F85E6F5DC2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32" creationId="{EAA1C34C-5FAD-E2FD-37D1-6511A7F9E0EB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39" creationId="{49798549-C098-8EF5-DF20-8877CA1377A5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40" creationId="{3A97F27F-B208-A4CD-BA09-377711A79C92}"/>
          </ac:spMkLst>
        </pc:spChg>
        <pc:spChg chg="mod">
          <ac:chgData name="Nitsche, Rainer" userId="b0459796-2dba-4711-99d0-2635315bc4ac" providerId="ADAL" clId="{104A0FAD-1A32-46DF-B188-625334230143}" dt="2023-11-07T09:38:01.291" v="5013" actId="20577"/>
          <ac:spMkLst>
            <pc:docMk/>
            <pc:sldMk cId="896859053" sldId="2147375240"/>
            <ac:spMk id="41" creationId="{05F2B298-3CE3-90B0-0D37-2AD05EE91269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47" creationId="{D0EA3AE8-E413-3E83-0D0E-C42F39611B79}"/>
          </ac:spMkLst>
        </pc:spChg>
        <pc:spChg chg="add del mod">
          <ac:chgData name="Nitsche, Rainer" userId="b0459796-2dba-4711-99d0-2635315bc4ac" providerId="ADAL" clId="{104A0FAD-1A32-46DF-B188-625334230143}" dt="2023-10-24T13:55:27.704" v="940" actId="478"/>
          <ac:spMkLst>
            <pc:docMk/>
            <pc:sldMk cId="896859053" sldId="2147375240"/>
            <ac:spMk id="48" creationId="{EA653ED0-B345-2F01-DFB1-20A55C9E4EDD}"/>
          </ac:spMkLst>
        </pc:spChg>
        <pc:spChg chg="add del mod">
          <ac:chgData name="Nitsche, Rainer" userId="b0459796-2dba-4711-99d0-2635315bc4ac" providerId="ADAL" clId="{104A0FAD-1A32-46DF-B188-625334230143}" dt="2023-10-24T13:57:37.799" v="1031" actId="478"/>
          <ac:spMkLst>
            <pc:docMk/>
            <pc:sldMk cId="896859053" sldId="2147375240"/>
            <ac:spMk id="49" creationId="{BC2C5551-C3A6-3A26-A8E8-A1D4B7DAA68B}"/>
          </ac:spMkLst>
        </pc:spChg>
        <pc:spChg chg="add del mod">
          <ac:chgData name="Nitsche, Rainer" userId="b0459796-2dba-4711-99d0-2635315bc4ac" providerId="ADAL" clId="{104A0FAD-1A32-46DF-B188-625334230143}" dt="2023-10-24T13:57:35.221" v="1030" actId="478"/>
          <ac:spMkLst>
            <pc:docMk/>
            <pc:sldMk cId="896859053" sldId="2147375240"/>
            <ac:spMk id="50" creationId="{485C05B2-BB92-0374-BA36-F986CC6528DB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7" creationId="{7D5E808D-FCE4-75F7-C2D2-4A185EE79EF7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8" creationId="{416270E1-2DED-47FE-8AE0-AD65E6DD8027}"/>
          </ac:spMkLst>
        </pc:spChg>
        <pc:grpChg chg="add mod">
          <ac:chgData name="Nitsche, Rainer" userId="b0459796-2dba-4711-99d0-2635315bc4ac" providerId="ADAL" clId="{104A0FAD-1A32-46DF-B188-625334230143}" dt="2023-10-24T13:48:34.518" v="802" actId="164"/>
          <ac:grpSpMkLst>
            <pc:docMk/>
            <pc:sldMk cId="896859053" sldId="2147375240"/>
            <ac:grpSpMk id="36" creationId="{1928E530-A7D5-DCE8-D780-F7CEEA8B3D7C}"/>
          </ac:grpSpMkLst>
        </pc:grpChg>
        <pc:grpChg chg="add mod">
          <ac:chgData name="Nitsche, Rainer" userId="b0459796-2dba-4711-99d0-2635315bc4ac" providerId="ADAL" clId="{104A0FAD-1A32-46DF-B188-625334230143}" dt="2023-10-24T13:48:45.437" v="804" actId="164"/>
          <ac:grpSpMkLst>
            <pc:docMk/>
            <pc:sldMk cId="896859053" sldId="2147375240"/>
            <ac:grpSpMk id="38" creationId="{1826CEF1-814D-1D7B-C71B-E91A7782ED80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3" creationId="{5881A125-1091-DBD5-75BF-AFAAF7A3D2AF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4" creationId="{3A950491-AE9A-6244-8E33-FAD57B602C28}"/>
          </ac:grpSpMkLst>
        </pc:grpChg>
        <pc:picChg chg="add mod">
          <ac:chgData name="Nitsche, Rainer" userId="b0459796-2dba-4711-99d0-2635315bc4ac" providerId="ADAL" clId="{104A0FAD-1A32-46DF-B188-625334230143}" dt="2023-11-07T06:48:21.045" v="3709" actId="1037"/>
          <ac:picMkLst>
            <pc:docMk/>
            <pc:sldMk cId="896859053" sldId="2147375240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1-07T06:55:33.726" v="3874" actId="1076"/>
          <ac:picMkLst>
            <pc:docMk/>
            <pc:sldMk cId="896859053" sldId="2147375240"/>
            <ac:picMk id="7" creationId="{39937951-4296-3CAA-F21B-E97D5BE58718}"/>
          </ac:picMkLst>
        </pc:picChg>
        <pc:picChg chg="del">
          <ac:chgData name="Nitsche, Rainer" userId="b0459796-2dba-4711-99d0-2635315bc4ac" providerId="ADAL" clId="{104A0FAD-1A32-46DF-B188-625334230143}" dt="2023-10-24T13:19:13.653" v="265" actId="478"/>
          <ac:picMkLst>
            <pc:docMk/>
            <pc:sldMk cId="896859053" sldId="2147375240"/>
            <ac:picMk id="7" creationId="{41F8AF72-4985-7C97-E3AF-84A22564C75D}"/>
          </ac:picMkLst>
        </pc:picChg>
        <pc:picChg chg="del">
          <ac:chgData name="Nitsche, Rainer" userId="b0459796-2dba-4711-99d0-2635315bc4ac" providerId="ADAL" clId="{104A0FAD-1A32-46DF-B188-625334230143}" dt="2023-10-24T13:19:32.849" v="274" actId="478"/>
          <ac:picMkLst>
            <pc:docMk/>
            <pc:sldMk cId="896859053" sldId="2147375240"/>
            <ac:picMk id="24" creationId="{A111110C-62EA-1D35-C2DD-64963191962B}"/>
          </ac:picMkLst>
        </pc:picChg>
        <pc:picChg chg="del">
          <ac:chgData name="Nitsche, Rainer" userId="b0459796-2dba-4711-99d0-2635315bc4ac" providerId="ADAL" clId="{104A0FAD-1A32-46DF-B188-625334230143}" dt="2023-10-24T13:19:17.570" v="266" actId="478"/>
          <ac:picMkLst>
            <pc:docMk/>
            <pc:sldMk cId="896859053" sldId="2147375240"/>
            <ac:picMk id="26" creationId="{646F9DAB-1A40-3F99-1821-317EC1289C7C}"/>
          </ac:picMkLst>
        </pc:picChg>
        <pc:picChg chg="mo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2" creationId="{3D9FE8CF-B90F-2A45-D0B8-91EE03C6C16F}"/>
          </ac:picMkLst>
        </pc:picChg>
        <pc:picChg chg="add del mod">
          <ac:chgData name="Nitsche, Rainer" userId="b0459796-2dba-4711-99d0-2635315bc4ac" providerId="ADAL" clId="{104A0FAD-1A32-46DF-B188-625334230143}" dt="2023-10-24T13:54:09.840" v="908" actId="478"/>
          <ac:picMkLst>
            <pc:docMk/>
            <pc:sldMk cId="896859053" sldId="2147375240"/>
            <ac:picMk id="53" creationId="{92D020DE-CE56-45D7-D8C8-00CCBE72C273}"/>
          </ac:picMkLst>
        </pc:picChg>
        <pc:picChg chg="add del mod">
          <ac:chgData name="Nitsche, Rainer" userId="b0459796-2dba-4711-99d0-2635315bc4ac" providerId="ADAL" clId="{104A0FAD-1A32-46DF-B188-625334230143}" dt="2023-10-24T13:54:38.809" v="934" actId="478"/>
          <ac:picMkLst>
            <pc:docMk/>
            <pc:sldMk cId="896859053" sldId="2147375240"/>
            <ac:picMk id="54" creationId="{722518A5-779D-CF63-1DBC-3A50CAB3D466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6" creationId="{90BE8128-DA07-D533-A5DB-B13192EF2260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8" creationId="{9E3CBC33-8E1C-9BCD-1167-F78E5E8DE7FD}"/>
          </ac:picMkLst>
        </pc:picChg>
        <pc:picChg chg="add del mod">
          <ac:chgData name="Nitsche, Rainer" userId="b0459796-2dba-4711-99d0-2635315bc4ac" providerId="ADAL" clId="{104A0FAD-1A32-46DF-B188-625334230143}" dt="2023-10-24T13:56:20.641" v="967" actId="478"/>
          <ac:picMkLst>
            <pc:docMk/>
            <pc:sldMk cId="896859053" sldId="2147375240"/>
            <ac:picMk id="59" creationId="{ADAE232A-E6B8-BF9A-67EF-52CA10CEFBD4}"/>
          </ac:picMkLst>
        </pc:picChg>
        <pc:picChg chg="del mod ord replST">
          <ac:chgData name="Nitsche, Rainer" userId="b0459796-2dba-4711-99d0-2635315bc4ac" providerId="ADAL" clId="{104A0FAD-1A32-46DF-B188-625334230143}" dt="2023-10-24T13:57:05.773" v="995" actId="478"/>
          <ac:picMkLst>
            <pc:docMk/>
            <pc:sldMk cId="896859053" sldId="2147375240"/>
            <ac:picMk id="61" creationId="{0808784D-3400-9B8C-2A35-EB6E4BC3C507}"/>
          </ac:picMkLst>
        </pc:picChg>
        <pc:picChg chg="del mod ord replST">
          <ac:chgData name="Nitsche, Rainer" userId="b0459796-2dba-4711-99d0-2635315bc4ac" providerId="ADAL" clId="{104A0FAD-1A32-46DF-B188-625334230143}" dt="2023-10-24T13:57:23.996" v="1024" actId="478"/>
          <ac:picMkLst>
            <pc:docMk/>
            <pc:sldMk cId="896859053" sldId="2147375240"/>
            <ac:picMk id="63" creationId="{BDD1A5BF-048A-B09A-D653-7EF45DC5C483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5" creationId="{AAFA4C60-3FE4-BC1E-1487-F61CD94A52A1}"/>
          </ac:picMkLst>
        </pc:picChg>
        <pc:picChg chg="add del mod">
          <ac:chgData name="Nitsche, Rainer" userId="b0459796-2dba-4711-99d0-2635315bc4ac" providerId="ADAL" clId="{104A0FAD-1A32-46DF-B188-625334230143}" dt="2023-10-24T13:57:57.748" v="1060" actId="478"/>
          <ac:picMkLst>
            <pc:docMk/>
            <pc:sldMk cId="896859053" sldId="2147375240"/>
            <ac:picMk id="66" creationId="{1A812601-E15B-4296-5B4C-9E46C852077C}"/>
          </ac:picMkLst>
        </pc:picChg>
        <pc:picChg chg="add del mod">
          <ac:chgData name="Nitsche, Rainer" userId="b0459796-2dba-4711-99d0-2635315bc4ac" providerId="ADAL" clId="{104A0FAD-1A32-46DF-B188-625334230143}" dt="2023-10-24T13:58:11.546" v="1086" actId="478"/>
          <ac:picMkLst>
            <pc:docMk/>
            <pc:sldMk cId="896859053" sldId="2147375240"/>
            <ac:picMk id="67" creationId="{E9DA1602-76D1-1167-C9DD-C4D108B3B427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9" creationId="{04ABB2E8-673C-A8CB-C0F2-76532580EC78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71" creationId="{7A8DB232-4633-BC46-C88D-648E04D8338A}"/>
          </ac:picMkLst>
        </pc:picChg>
        <pc:cxnChg chg="add mod">
          <ac:chgData name="Nitsche, Rainer" userId="b0459796-2dba-4711-99d0-2635315bc4ac" providerId="ADAL" clId="{104A0FAD-1A32-46DF-B188-625334230143}" dt="2023-10-24T13:48:34.518" v="802" actId="164"/>
          <ac:cxnSpMkLst>
            <pc:docMk/>
            <pc:sldMk cId="896859053" sldId="2147375240"/>
            <ac:cxnSpMk id="25" creationId="{7BCC8064-8E57-7B84-47A5-708E1352CCAD}"/>
          </ac:cxnSpMkLst>
        </pc:cxnChg>
        <pc:cxnChg chg="add mod">
          <ac:chgData name="Nitsche, Rainer" userId="b0459796-2dba-4711-99d0-2635315bc4ac" providerId="ADAL" clId="{104A0FAD-1A32-46DF-B188-625334230143}" dt="2023-10-24T13:47:35.080" v="795" actId="164"/>
          <ac:cxnSpMkLst>
            <pc:docMk/>
            <pc:sldMk cId="896859053" sldId="2147375240"/>
            <ac:cxnSpMk id="34" creationId="{87D08AF4-49E5-9077-216D-BABB5FEFA1A5}"/>
          </ac:cxnSpMkLst>
        </pc:cxnChg>
        <pc:cxnChg chg="add mod">
          <ac:chgData name="Nitsche, Rainer" userId="b0459796-2dba-4711-99d0-2635315bc4ac" providerId="ADAL" clId="{104A0FAD-1A32-46DF-B188-625334230143}" dt="2023-10-24T13:48:45.437" v="804" actId="164"/>
          <ac:cxnSpMkLst>
            <pc:docMk/>
            <pc:sldMk cId="896859053" sldId="2147375240"/>
            <ac:cxnSpMk id="37" creationId="{84E43F65-8FDA-935C-9BDA-27D5AC503B2D}"/>
          </ac:cxnSpMkLst>
        </pc:cxnChg>
        <pc:cxnChg chg="mod">
          <ac:chgData name="Nitsche, Rainer" userId="b0459796-2dba-4711-99d0-2635315bc4ac" providerId="ADAL" clId="{104A0FAD-1A32-46DF-B188-625334230143}" dt="2023-10-24T13:48:14.087" v="800"/>
          <ac:cxnSpMkLst>
            <pc:docMk/>
            <pc:sldMk cId="896859053" sldId="2147375240"/>
            <ac:cxnSpMk id="42" creationId="{73541353-73AD-E1CD-FDA3-E21BADE119FD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46" creationId="{173F4EA8-DFC9-45D7-B9F8-FCCF4D52F407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73" creationId="{403F9D68-7639-CD9E-16F2-B4C97B489412}"/>
          </ac:cxnSpMkLst>
        </pc:cxnChg>
      </pc:sldChg>
      <pc:sldChg chg="del">
        <pc:chgData name="Nitsche, Rainer" userId="b0459796-2dba-4711-99d0-2635315bc4ac" providerId="ADAL" clId="{104A0FAD-1A32-46DF-B188-625334230143}" dt="2023-10-24T14:03:11.712" v="1169" actId="47"/>
        <pc:sldMkLst>
          <pc:docMk/>
          <pc:sldMk cId="4127408036" sldId="2147375241"/>
        </pc:sldMkLst>
      </pc:sldChg>
      <pc:sldChg chg="addSp delSp modSp add mod">
        <pc:chgData name="Nitsche, Rainer" userId="b0459796-2dba-4711-99d0-2635315bc4ac" providerId="ADAL" clId="{104A0FAD-1A32-46DF-B188-625334230143}" dt="2023-10-26T06:08:34.685" v="1493" actId="20577"/>
        <pc:sldMkLst>
          <pc:docMk/>
          <pc:sldMk cId="2192092575" sldId="2147375242"/>
        </pc:sldMkLst>
        <pc:spChg chg="del">
          <ac:chgData name="Nitsche, Rainer" userId="b0459796-2dba-4711-99d0-2635315bc4ac" providerId="ADAL" clId="{104A0FAD-1A32-46DF-B188-625334230143}" dt="2023-10-24T14:01:00.785" v="1158" actId="478"/>
          <ac:spMkLst>
            <pc:docMk/>
            <pc:sldMk cId="2192092575" sldId="2147375242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34.685" v="1493" actId="20577"/>
          <ac:spMkLst>
            <pc:docMk/>
            <pc:sldMk cId="2192092575" sldId="2147375242"/>
            <ac:spMk id="4" creationId="{D0BA69E1-4BCD-2F7C-E994-BC96FB4B7A88}"/>
          </ac:spMkLst>
        </pc:spChg>
        <pc:spChg chg="add mod">
          <ac:chgData name="Nitsche, Rainer" userId="b0459796-2dba-4711-99d0-2635315bc4ac" providerId="ADAL" clId="{104A0FAD-1A32-46DF-B188-625334230143}" dt="2023-10-24T14:11:13.303" v="1189" actId="20577"/>
          <ac:spMkLst>
            <pc:docMk/>
            <pc:sldMk cId="2192092575" sldId="2147375242"/>
            <ac:spMk id="7" creationId="{B826B11E-2F72-9265-73D8-8C545B9BCD6B}"/>
          </ac:spMkLst>
        </pc:spChg>
        <pc:spChg chg="del">
          <ac:chgData name="Nitsche, Rainer" userId="b0459796-2dba-4711-99d0-2635315bc4ac" providerId="ADAL" clId="{104A0FAD-1A32-46DF-B188-625334230143}" dt="2023-10-24T14:01:05.475" v="1160" actId="478"/>
          <ac:spMkLst>
            <pc:docMk/>
            <pc:sldMk cId="2192092575" sldId="2147375242"/>
            <ac:spMk id="20" creationId="{D53AC388-07E1-DA08-4511-37D09182B488}"/>
          </ac:spMkLst>
        </pc:spChg>
        <pc:spChg chg="del mod">
          <ac:chgData name="Nitsche, Rainer" userId="b0459796-2dba-4711-99d0-2635315bc4ac" providerId="ADAL" clId="{104A0FAD-1A32-46DF-B188-625334230143}" dt="2023-10-24T14:01:03.899" v="1159" actId="478"/>
          <ac:spMkLst>
            <pc:docMk/>
            <pc:sldMk cId="2192092575" sldId="2147375242"/>
            <ac:spMk id="41" creationId="{05F2B298-3CE3-90B0-0D37-2AD05EE9126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47" creationId="{D0EA3AE8-E413-3E83-0D0E-C42F39611B7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7" creationId="{7D5E808D-FCE4-75F7-C2D2-4A185EE79EF7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8" creationId="{416270E1-2DED-47FE-8AE0-AD65E6DD8027}"/>
          </ac:spMkLst>
        </pc:s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3" creationId="{5881A125-1091-DBD5-75BF-AFAAF7A3D2AF}"/>
          </ac:grpSpMkLst>
        </pc:gr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4" creationId="{3A950491-AE9A-6244-8E33-FAD57B602C28}"/>
          </ac:grpSpMkLst>
        </pc:grpChg>
        <pc:picChg chg="del">
          <ac:chgData name="Nitsche, Rainer" userId="b0459796-2dba-4711-99d0-2635315bc4ac" providerId="ADAL" clId="{104A0FAD-1A32-46DF-B188-625334230143}" dt="2023-10-24T14:01:09.453" v="1162" actId="478"/>
          <ac:picMkLst>
            <pc:docMk/>
            <pc:sldMk cId="2192092575" sldId="2147375242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0-24T14:11:05.223" v="1176" actId="732"/>
          <ac:picMkLst>
            <pc:docMk/>
            <pc:sldMk cId="2192092575" sldId="2147375242"/>
            <ac:picMk id="19" creationId="{4A3D2F42-0F51-137C-16C3-1A337C80359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2" creationId="{3D9FE8CF-B90F-2A45-D0B8-91EE03C6C16F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6" creationId="{90BE8128-DA07-D533-A5DB-B13192EF2260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8" creationId="{9E3CBC33-8E1C-9BCD-1167-F78E5E8DE7F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5" creationId="{AAFA4C60-3FE4-BC1E-1487-F61CD94A52A1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9" creationId="{04ABB2E8-673C-A8CB-C0F2-76532580EC78}"/>
          </ac:picMkLst>
        </pc:picChg>
        <pc:picChg chg="del">
          <ac:chgData name="Nitsche, Rainer" userId="b0459796-2dba-4711-99d0-2635315bc4ac" providerId="ADAL" clId="{104A0FAD-1A32-46DF-B188-625334230143}" dt="2023-10-24T14:01:11.894" v="1163" actId="478"/>
          <ac:picMkLst>
            <pc:docMk/>
            <pc:sldMk cId="2192092575" sldId="2147375242"/>
            <ac:picMk id="71" creationId="{7A8DB232-4633-BC46-C88D-648E04D8338A}"/>
          </ac:picMkLst>
        </pc:pic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46" creationId="{173F4EA8-DFC9-45D7-B9F8-FCCF4D52F407}"/>
          </ac:cxnSpMkLst>
        </pc:cxn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73" creationId="{403F9D68-7639-CD9E-16F2-B4C97B489412}"/>
          </ac:cxnSpMkLst>
        </pc:cxnChg>
      </pc:sldChg>
      <pc:sldChg chg="addSp delSp modSp new mod modNotesTx">
        <pc:chgData name="Nitsche, Rainer" userId="b0459796-2dba-4711-99d0-2635315bc4ac" providerId="ADAL" clId="{104A0FAD-1A32-46DF-B188-625334230143}" dt="2023-10-25T12:10:46.453" v="1415" actId="20577"/>
        <pc:sldMkLst>
          <pc:docMk/>
          <pc:sldMk cId="2097587084" sldId="2147375243"/>
        </pc:sldMkLst>
        <pc:spChg chg="mod">
          <ac:chgData name="Nitsche, Rainer" userId="b0459796-2dba-4711-99d0-2635315bc4ac" providerId="ADAL" clId="{104A0FAD-1A32-46DF-B188-625334230143}" dt="2023-10-25T12:02:50.491" v="1405" actId="207"/>
          <ac:spMkLst>
            <pc:docMk/>
            <pc:sldMk cId="2097587084" sldId="2147375243"/>
            <ac:spMk id="3" creationId="{9826E863-F1A7-B275-4975-8BD5DE7A556B}"/>
          </ac:spMkLst>
        </pc:spChg>
        <pc:spChg chg="mod">
          <ac:chgData name="Nitsche, Rainer" userId="b0459796-2dba-4711-99d0-2635315bc4ac" providerId="ADAL" clId="{104A0FAD-1A32-46DF-B188-625334230143}" dt="2023-10-25T12:10:46.453" v="1415" actId="20577"/>
          <ac:spMkLst>
            <pc:docMk/>
            <pc:sldMk cId="2097587084" sldId="2147375243"/>
            <ac:spMk id="4" creationId="{D5B65F14-997E-FE27-1F78-B9EC532AE079}"/>
          </ac:spMkLst>
        </pc:spChg>
        <pc:spChg chg="del">
          <ac:chgData name="Nitsche, Rainer" userId="b0459796-2dba-4711-99d0-2635315bc4ac" providerId="ADAL" clId="{104A0FAD-1A32-46DF-B188-625334230143}" dt="2023-10-25T12:03:09.485" v="1406" actId="478"/>
          <ac:spMkLst>
            <pc:docMk/>
            <pc:sldMk cId="2097587084" sldId="2147375243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8" creationId="{0128CDAF-4D57-22BE-221A-74721FDCCC56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9" creationId="{931CCE85-927E-04C6-E3A1-2028FCD57C9C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0" creationId="{71435175-55D7-04B3-F08C-1C2D399CA34E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1" creationId="{476093B3-63C6-168E-F54F-F601B4662FF4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2" creationId="{0CBBBC20-CFED-BA75-CD62-CFE8BBB199C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3" creationId="{FDB8FA4B-93C8-54E8-38B8-AC6EDECAEB4D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4" creationId="{B956F4BA-8D34-8431-4E58-1003678916E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5" creationId="{F8A791CD-E0B0-5FEF-6CFD-F31FDA144A3E}"/>
          </ac:spMkLst>
        </pc:spChg>
        <pc:grpChg chg="add 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6" creationId="{B6C96EDE-81F9-213D-713A-3C5EA6F81F82}"/>
          </ac:grpSpMkLst>
        </pc:grpChg>
        <pc:grpChg chg="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7" creationId="{BEF1B1D7-C64F-6674-6D82-0BF776A29CEB}"/>
          </ac:grpSpMkLst>
        </pc:grpChg>
        <pc:picChg chg="add mod">
          <ac:chgData name="Nitsche, Rainer" userId="b0459796-2dba-4711-99d0-2635315bc4ac" providerId="ADAL" clId="{104A0FAD-1A32-46DF-B188-625334230143}" dt="2023-10-25T12:07:56.479" v="1410" actId="14100"/>
          <ac:picMkLst>
            <pc:docMk/>
            <pc:sldMk cId="2097587084" sldId="2147375243"/>
            <ac:picMk id="17" creationId="{EBBCCFEA-9A7E-1017-26BA-C0A72E8D7E02}"/>
          </ac:picMkLst>
        </pc:picChg>
      </pc:sldChg>
      <pc:sldChg chg="addSp delSp modSp new mod">
        <pc:chgData name="Nitsche, Rainer" userId="b0459796-2dba-4711-99d0-2635315bc4ac" providerId="ADAL" clId="{104A0FAD-1A32-46DF-B188-625334230143}" dt="2023-10-25T07:17:59.358" v="1380" actId="20577"/>
        <pc:sldMkLst>
          <pc:docMk/>
          <pc:sldMk cId="1323432009" sldId="2147375244"/>
        </pc:sldMkLst>
        <pc:spChg chg="mod">
          <ac:chgData name="Nitsche, Rainer" userId="b0459796-2dba-4711-99d0-2635315bc4ac" providerId="ADAL" clId="{104A0FAD-1A32-46DF-B188-625334230143}" dt="2023-10-25T07:00:17.459" v="1314" actId="20577"/>
          <ac:spMkLst>
            <pc:docMk/>
            <pc:sldMk cId="1323432009" sldId="2147375244"/>
            <ac:spMk id="3" creationId="{841E3E13-7129-EB33-CBE0-A955213FA995}"/>
          </ac:spMkLst>
        </pc:spChg>
        <pc:spChg chg="mod">
          <ac:chgData name="Nitsche, Rainer" userId="b0459796-2dba-4711-99d0-2635315bc4ac" providerId="ADAL" clId="{104A0FAD-1A32-46DF-B188-625334230143}" dt="2023-10-25T06:59:55.484" v="1287"/>
          <ac:spMkLst>
            <pc:docMk/>
            <pc:sldMk cId="1323432009" sldId="2147375244"/>
            <ac:spMk id="4" creationId="{CF9F513B-3659-51D1-509B-2987639C740A}"/>
          </ac:spMkLst>
        </pc:spChg>
        <pc:spChg chg="mod">
          <ac:chgData name="Nitsche, Rainer" userId="b0459796-2dba-4711-99d0-2635315bc4ac" providerId="ADAL" clId="{104A0FAD-1A32-46DF-B188-625334230143}" dt="2023-10-25T07:17:59.358" v="1380" actId="20577"/>
          <ac:spMkLst>
            <pc:docMk/>
            <pc:sldMk cId="1323432009" sldId="2147375244"/>
            <ac:spMk id="5" creationId="{60CC32F6-F1F3-9916-B062-5CE182797260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8" creationId="{C9871D2B-4B79-E46E-3E94-750A91DC9FBD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9" creationId="{E09E7909-8F85-8D7E-3C99-E33D52ACF8C4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0" creationId="{E27C3A70-0A83-BD2B-F272-5D59211F2095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1" creationId="{09962405-1467-8DED-0DAE-3576CB98A467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2" creationId="{920E07FC-450F-7F85-F91B-CC65FE53E1B3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3" creationId="{D22DA62E-90A8-EBEF-F801-53D2880A5416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4" creationId="{805123F4-5CDD-5E8B-55C9-57B1DED809AC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5" creationId="{A7583CF6-30EF-28AF-0F90-4E73D1C19C95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8" creationId="{4B678ACC-EF47-9B5B-8DBE-187ED99F3719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9" creationId="{DE4F28CC-3A2A-C5EF-D92D-23D8AED6A2A6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0" creationId="{EED984BC-533C-773E-2D75-798121D7B798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1" creationId="{4533556E-80CB-0C87-06E9-F9D8E4EB98C1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2" creationId="{9A5F061D-A32E-E951-812B-F4DF1BFE60FC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3" creationId="{976A2B43-BDFD-435E-A822-DC5E7634D7E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4" creationId="{545CECF6-FB18-11FF-F06B-9C13CA658E1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5" creationId="{14320203-13AB-EA51-9326-9E842AAC8679}"/>
          </ac:spMkLst>
        </pc:spChg>
        <pc:grpChg chg="add 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6" creationId="{A9EC6FA5-4053-EACA-1A05-45936CAD0D4D}"/>
          </ac:grpSpMkLst>
        </pc:grpChg>
        <pc:grpChg chg="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7" creationId="{DAAEFC14-C709-EACC-4885-737E0D0F00B0}"/>
          </ac:grpSpMkLst>
        </pc:grpChg>
        <pc:grpChg chg="add del mod">
          <ac:chgData name="Nitsche, Rainer" userId="b0459796-2dba-4711-99d0-2635315bc4ac" providerId="ADAL" clId="{104A0FAD-1A32-46DF-B188-625334230143}" dt="2023-10-25T06:59:47.627" v="1286"/>
          <ac:grpSpMkLst>
            <pc:docMk/>
            <pc:sldMk cId="1323432009" sldId="2147375244"/>
            <ac:grpSpMk id="16" creationId="{6D53CAD0-2E49-BDBB-4C8A-F0689C2D7838}"/>
          </ac:grpSpMkLst>
        </pc:grpChg>
        <pc:grpChg chg="mod">
          <ac:chgData name="Nitsche, Rainer" userId="b0459796-2dba-4711-99d0-2635315bc4ac" providerId="ADAL" clId="{104A0FAD-1A32-46DF-B188-625334230143}" dt="2023-10-25T06:59:43.419" v="1285"/>
          <ac:grpSpMkLst>
            <pc:docMk/>
            <pc:sldMk cId="1323432009" sldId="2147375244"/>
            <ac:grpSpMk id="17" creationId="{9D10AA38-C363-6EAF-54A0-06D9F4422BA5}"/>
          </ac:grpSpMkLst>
        </pc:grpChg>
      </pc:sldChg>
      <pc:sldChg chg="addSp delSp modSp add mod ord modNotesTx">
        <pc:chgData name="Nitsche, Rainer" userId="b0459796-2dba-4711-99d0-2635315bc4ac" providerId="ADAL" clId="{104A0FAD-1A32-46DF-B188-625334230143}" dt="2023-11-07T09:23:06.446" v="4995" actId="478"/>
        <pc:sldMkLst>
          <pc:docMk/>
          <pc:sldMk cId="417024031" sldId="2147375245"/>
        </pc:sldMkLst>
        <pc:spChg chg="mod">
          <ac:chgData name="Nitsche, Rainer" userId="b0459796-2dba-4711-99d0-2635315bc4ac" providerId="ADAL" clId="{104A0FAD-1A32-46DF-B188-625334230143}" dt="2023-11-06T12:33:05.478" v="1553" actId="20577"/>
          <ac:spMkLst>
            <pc:docMk/>
            <pc:sldMk cId="417024031" sldId="2147375245"/>
            <ac:spMk id="3" creationId="{9826E863-F1A7-B275-4975-8BD5DE7A556B}"/>
          </ac:spMkLst>
        </pc:spChg>
        <pc:spChg chg="del">
          <ac:chgData name="Nitsche, Rainer" userId="b0459796-2dba-4711-99d0-2635315bc4ac" providerId="ADAL" clId="{104A0FAD-1A32-46DF-B188-625334230143}" dt="2023-11-06T12:37:28.623" v="1554" actId="478"/>
          <ac:spMkLst>
            <pc:docMk/>
            <pc:sldMk cId="417024031" sldId="2147375245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6" creationId="{AA9FD5CA-F69C-2E8B-3A74-A6E4BADD7B7C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7" creationId="{96D1D515-5AD3-39F9-3D18-9BC44871C198}"/>
          </ac:spMkLst>
        </pc:spChg>
        <pc:grpChg chg="add del mod">
          <ac:chgData name="Nitsche, Rainer" userId="b0459796-2dba-4711-99d0-2635315bc4ac" providerId="ADAL" clId="{104A0FAD-1A32-46DF-B188-625334230143}" dt="2023-11-07T09:23:06.446" v="4995" actId="478"/>
          <ac:grpSpMkLst>
            <pc:docMk/>
            <pc:sldMk cId="417024031" sldId="2147375245"/>
            <ac:grpSpMk id="5" creationId="{ED12D2A5-58FA-2203-787D-42C0ADA2F290}"/>
          </ac:grpSpMkLst>
        </pc:grpChg>
        <pc:picChg chg="add del mod">
          <ac:chgData name="Nitsche, Rainer" userId="b0459796-2dba-4711-99d0-2635315bc4ac" providerId="ADAL" clId="{104A0FAD-1A32-46DF-B188-625334230143}" dt="2023-11-06T12:38:10.915" v="1560" actId="478"/>
          <ac:picMkLst>
            <pc:docMk/>
            <pc:sldMk cId="417024031" sldId="2147375245"/>
            <ac:picMk id="17" creationId="{6EF74F03-3206-4E37-4CB4-414E43894F68}"/>
          </ac:picMkLst>
        </pc:picChg>
        <pc:picChg chg="add mod modCrop">
          <ac:chgData name="Nitsche, Rainer" userId="b0459796-2dba-4711-99d0-2635315bc4ac" providerId="ADAL" clId="{104A0FAD-1A32-46DF-B188-625334230143}" dt="2023-11-06T12:39:14.655" v="1590" actId="1036"/>
          <ac:picMkLst>
            <pc:docMk/>
            <pc:sldMk cId="417024031" sldId="2147375245"/>
            <ac:picMk id="19" creationId="{7CCC287A-1D72-500A-EA26-96874C2D6020}"/>
          </ac:picMkLst>
        </pc:picChg>
        <pc:picChg chg="add mod modCrop">
          <ac:chgData name="Nitsche, Rainer" userId="b0459796-2dba-4711-99d0-2635315bc4ac" providerId="ADAL" clId="{104A0FAD-1A32-46DF-B188-625334230143}" dt="2023-11-06T12:42:13.567" v="1599" actId="732"/>
          <ac:picMkLst>
            <pc:docMk/>
            <pc:sldMk cId="417024031" sldId="2147375245"/>
            <ac:picMk id="21" creationId="{617AACF7-D451-887C-EC31-E44548AE88CC}"/>
          </ac:picMkLst>
        </pc:picChg>
      </pc:sldChg>
      <pc:sldChg chg="addSp delSp modSp add mod modNotesTx">
        <pc:chgData name="Nitsche, Rainer" userId="b0459796-2dba-4711-99d0-2635315bc4ac" providerId="ADAL" clId="{104A0FAD-1A32-46DF-B188-625334230143}" dt="2023-10-25T12:18:08.100" v="1476"/>
        <pc:sldMkLst>
          <pc:docMk/>
          <pc:sldMk cId="1060267553" sldId="2147375246"/>
        </pc:sldMkLst>
        <pc:spChg chg="mod">
          <ac:chgData name="Nitsche, Rainer" userId="b0459796-2dba-4711-99d0-2635315bc4ac" providerId="ADAL" clId="{104A0FAD-1A32-46DF-B188-625334230143}" dt="2023-10-25T12:11:11.627" v="1419" actId="20577"/>
          <ac:spMkLst>
            <pc:docMk/>
            <pc:sldMk cId="1060267553" sldId="2147375246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42.070" v="1475" actId="14100"/>
          <ac:picMkLst>
            <pc:docMk/>
            <pc:sldMk cId="1060267553" sldId="2147375246"/>
            <ac:picMk id="16" creationId="{3638765E-411B-207F-5E47-FCC089951911}"/>
          </ac:picMkLst>
        </pc:picChg>
        <pc:picChg chg="del">
          <ac:chgData name="Nitsche, Rainer" userId="b0459796-2dba-4711-99d0-2635315bc4ac" providerId="ADAL" clId="{104A0FAD-1A32-46DF-B188-625334230143}" dt="2023-10-25T12:11:23.761" v="1420" actId="478"/>
          <ac:picMkLst>
            <pc:docMk/>
            <pc:sldMk cId="1060267553" sldId="2147375246"/>
            <ac:picMk id="17" creationId="{EBBCCFEA-9A7E-1017-26BA-C0A72E8D7E02}"/>
          </ac:picMkLst>
        </pc:picChg>
      </pc:sldChg>
      <pc:sldChg chg="addSp modSp add mod modNotesTx">
        <pc:chgData name="Nitsche, Rainer" userId="b0459796-2dba-4711-99d0-2635315bc4ac" providerId="ADAL" clId="{104A0FAD-1A32-46DF-B188-625334230143}" dt="2023-10-25T12:18:26.549" v="1477"/>
        <pc:sldMkLst>
          <pc:docMk/>
          <pc:sldMk cId="2730819074" sldId="2147375247"/>
        </pc:sldMkLst>
        <pc:spChg chg="mod">
          <ac:chgData name="Nitsche, Rainer" userId="b0459796-2dba-4711-99d0-2635315bc4ac" providerId="ADAL" clId="{104A0FAD-1A32-46DF-B188-625334230143}" dt="2023-10-25T12:11:45.619" v="1433" actId="20577"/>
          <ac:spMkLst>
            <pc:docMk/>
            <pc:sldMk cId="2730819074" sldId="2147375247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23.065" v="1474" actId="1076"/>
          <ac:picMkLst>
            <pc:docMk/>
            <pc:sldMk cId="2730819074" sldId="2147375247"/>
            <ac:picMk id="16" creationId="{C8C4D5B5-6EE7-9575-28D1-1ACF9A238E80}"/>
          </ac:picMkLst>
        </pc:picChg>
      </pc:sldChg>
      <pc:sldChg chg="addSp delSp modSp add mod ord">
        <pc:chgData name="Nitsche, Rainer" userId="b0459796-2dba-4711-99d0-2635315bc4ac" providerId="ADAL" clId="{104A0FAD-1A32-46DF-B188-625334230143}" dt="2023-11-07T07:16:52.512" v="4380" actId="20577"/>
        <pc:sldMkLst>
          <pc:docMk/>
          <pc:sldMk cId="2611124692" sldId="2147375248"/>
        </pc:sldMkLst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3" creationId="{C8037090-3C32-AF75-BC39-00DB925D4FFA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5" creationId="{CE2C300E-CAA7-1DD0-D26D-34FC46A04125}"/>
          </ac:spMkLst>
        </pc:spChg>
        <pc:spChg chg="add mod">
          <ac:chgData name="Nitsche, Rainer" userId="b0459796-2dba-4711-99d0-2635315bc4ac" providerId="ADAL" clId="{104A0FAD-1A32-46DF-B188-625334230143}" dt="2023-11-07T07:16:52.512" v="4380" actId="20577"/>
          <ac:spMkLst>
            <pc:docMk/>
            <pc:sldMk cId="2611124692" sldId="2147375248"/>
            <ac:spMk id="6" creationId="{7C458142-11FF-C410-15B7-FD28A5C28DD2}"/>
          </ac:spMkLst>
        </pc:spChg>
        <pc:spChg chg="mod">
          <ac:chgData name="Nitsche, Rainer" userId="b0459796-2dba-4711-99d0-2635315bc4ac" providerId="ADAL" clId="{104A0FAD-1A32-46DF-B188-625334230143}" dt="2023-11-06T12:53:05.167" v="1691" actId="14100"/>
          <ac:spMkLst>
            <pc:docMk/>
            <pc:sldMk cId="2611124692" sldId="2147375248"/>
            <ac:spMk id="7" creationId="{B826B11E-2F72-9265-73D8-8C545B9BCD6B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22" creationId="{09931E9D-739D-A27D-3757-2B7DDD5B26CF}"/>
          </ac:spMkLst>
        </pc:spChg>
        <pc:spChg chg="add mod">
          <ac:chgData name="Nitsche, Rainer" userId="b0459796-2dba-4711-99d0-2635315bc4ac" providerId="ADAL" clId="{104A0FAD-1A32-46DF-B188-625334230143}" dt="2023-11-07T07:03:10.597" v="4081" actId="692"/>
          <ac:spMkLst>
            <pc:docMk/>
            <pc:sldMk cId="2611124692" sldId="2147375248"/>
            <ac:spMk id="23" creationId="{967B0C79-14C4-3434-74D4-F939A03812CE}"/>
          </ac:spMkLst>
        </pc:spChg>
        <pc:spChg chg="add mod">
          <ac:chgData name="Nitsche, Rainer" userId="b0459796-2dba-4711-99d0-2635315bc4ac" providerId="ADAL" clId="{104A0FAD-1A32-46DF-B188-625334230143}" dt="2023-11-07T07:02:33.558" v="4080" actId="207"/>
          <ac:spMkLst>
            <pc:docMk/>
            <pc:sldMk cId="2611124692" sldId="2147375248"/>
            <ac:spMk id="24" creationId="{5DFC2FB0-4F5D-1EF6-ABC4-635F623535B4}"/>
          </ac:spMkLst>
        </pc:spChg>
        <pc:spChg chg="add mod">
          <ac:chgData name="Nitsche, Rainer" userId="b0459796-2dba-4711-99d0-2635315bc4ac" providerId="ADAL" clId="{104A0FAD-1A32-46DF-B188-625334230143}" dt="2023-11-06T13:06:11.970" v="1995" actId="164"/>
          <ac:spMkLst>
            <pc:docMk/>
            <pc:sldMk cId="2611124692" sldId="2147375248"/>
            <ac:spMk id="45" creationId="{AD6F7FB5-73BF-0FB0-3D15-F7C60B2C64C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47" creationId="{6FF2FC5A-F7DF-4AF6-F709-BA84F9D8359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62" creationId="{A531BF03-D10A-2537-DDE3-EA306EF6BAFB}"/>
          </ac:spMkLst>
        </pc:spChg>
        <pc:spChg chg="add mod">
          <ac:chgData name="Nitsche, Rainer" userId="b0459796-2dba-4711-99d0-2635315bc4ac" providerId="ADAL" clId="{104A0FAD-1A32-46DF-B188-625334230143}" dt="2023-11-06T14:32:41.235" v="3071" actId="1035"/>
          <ac:spMkLst>
            <pc:docMk/>
            <pc:sldMk cId="2611124692" sldId="2147375248"/>
            <ac:spMk id="63" creationId="{E9B7E69E-E999-A476-B994-AA9FBBB9F832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94" creationId="{CFED4C52-3345-CB63-5A8F-B6BF4A39DC3B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8" creationId="{048C3057-732D-7423-1978-247293930162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9" creationId="{F1B3F6DF-B561-3146-FCB7-99012755859C}"/>
          </ac:spMkLst>
        </pc:spChg>
        <pc:spChg chg="add mod">
          <ac:chgData name="Nitsche, Rainer" userId="b0459796-2dba-4711-99d0-2635315bc4ac" providerId="ADAL" clId="{104A0FAD-1A32-46DF-B188-625334230143}" dt="2023-11-07T07:02:24.687" v="4079" actId="207"/>
          <ac:spMkLst>
            <pc:docMk/>
            <pc:sldMk cId="2611124692" sldId="2147375248"/>
            <ac:spMk id="128" creationId="{909FE7A2-8341-F4ED-4320-25C1E2A46574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0" creationId="{506DE4C4-5B00-CA96-54A4-CB208F634DA8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1" creationId="{EEA03695-0C7E-EB85-3362-F22826AEA4D9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43" creationId="{4178C7C9-5FCE-8138-0753-FD28117FDBC3}"/>
          </ac:spMkLst>
        </pc:spChg>
        <pc:spChg chg="add mod">
          <ac:chgData name="Nitsche, Rainer" userId="b0459796-2dba-4711-99d0-2635315bc4ac" providerId="ADAL" clId="{104A0FAD-1A32-46DF-B188-625334230143}" dt="2023-11-07T07:08:46.470" v="4242" actId="1076"/>
          <ac:spMkLst>
            <pc:docMk/>
            <pc:sldMk cId="2611124692" sldId="2147375248"/>
            <ac:spMk id="152" creationId="{28355B05-FB29-62E0-0109-13154A51022F}"/>
          </ac:spMkLst>
        </pc:spChg>
        <pc:spChg chg="add del">
          <ac:chgData name="Nitsche, Rainer" userId="b0459796-2dba-4711-99d0-2635315bc4ac" providerId="ADAL" clId="{104A0FAD-1A32-46DF-B188-625334230143}" dt="2023-11-06T14:36:52.969" v="3268" actId="478"/>
          <ac:spMkLst>
            <pc:docMk/>
            <pc:sldMk cId="2611124692" sldId="2147375248"/>
            <ac:spMk id="154" creationId="{C2E08437-BA3B-164A-5A16-31C4DB44F576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0" creationId="{4DAB2FD9-AA2C-67A5-EF01-67257D781727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9" creationId="{1383B4DA-A35A-6A48-3618-F0D7285A06E5}"/>
          </ac:spMkLst>
        </pc:spChg>
        <pc:spChg chg="add del mod">
          <ac:chgData name="Nitsche, Rainer" userId="b0459796-2dba-4711-99d0-2635315bc4ac" providerId="ADAL" clId="{104A0FAD-1A32-46DF-B188-625334230143}" dt="2023-11-06T15:13:09.514" v="3369" actId="478"/>
          <ac:spMkLst>
            <pc:docMk/>
            <pc:sldMk cId="2611124692" sldId="2147375248"/>
            <ac:spMk id="170" creationId="{10349A9F-EBD7-7464-09D6-BD8FB8E5EF91}"/>
          </ac:spMkLst>
        </pc:spChg>
        <pc:spChg chg="add mod">
          <ac:chgData name="Nitsche, Rainer" userId="b0459796-2dba-4711-99d0-2635315bc4ac" providerId="ADAL" clId="{104A0FAD-1A32-46DF-B188-625334230143}" dt="2023-11-06T15:14:39.027" v="3387" actId="20577"/>
          <ac:spMkLst>
            <pc:docMk/>
            <pc:sldMk cId="2611124692" sldId="2147375248"/>
            <ac:spMk id="171" creationId="{997E46C8-6902-1FA3-21D5-E3BCCADE5208}"/>
          </ac:spMkLst>
        </pc:spChg>
        <pc:spChg chg="add mod">
          <ac:chgData name="Nitsche, Rainer" userId="b0459796-2dba-4711-99d0-2635315bc4ac" providerId="ADAL" clId="{104A0FAD-1A32-46DF-B188-625334230143}" dt="2023-11-06T15:14:14.948" v="3382" actId="164"/>
          <ac:spMkLst>
            <pc:docMk/>
            <pc:sldMk cId="2611124692" sldId="2147375248"/>
            <ac:spMk id="172" creationId="{C8C959EA-6A55-FDD4-9D62-F8F44EF0A117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3" creationId="{61B6F8D5-7635-182B-43EB-648A3670DC14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4" creationId="{20E7B59B-9D27-7634-636E-A1B5A715EE39}"/>
          </ac:spMkLst>
        </pc:spChg>
        <pc:spChg chg="mod">
          <ac:chgData name="Nitsche, Rainer" userId="b0459796-2dba-4711-99d0-2635315bc4ac" providerId="ADAL" clId="{104A0FAD-1A32-46DF-B188-625334230143}" dt="2023-11-06T15:14:43.897" v="3388" actId="20577"/>
          <ac:spMkLst>
            <pc:docMk/>
            <pc:sldMk cId="2611124692" sldId="2147375248"/>
            <ac:spMk id="178" creationId="{C78F28EB-53D5-F6C0-A151-C51B4019994D}"/>
          </ac:spMkLst>
        </pc:spChg>
        <pc:spChg chg="mod">
          <ac:chgData name="Nitsche, Rainer" userId="b0459796-2dba-4711-99d0-2635315bc4ac" providerId="ADAL" clId="{104A0FAD-1A32-46DF-B188-625334230143}" dt="2023-11-06T15:14:31.609" v="3385"/>
          <ac:spMkLst>
            <pc:docMk/>
            <pc:sldMk cId="2611124692" sldId="2147375248"/>
            <ac:spMk id="179" creationId="{2FDC2D40-5315-CB0C-CED3-6F6D22440700}"/>
          </ac:spMkLst>
        </pc:spChg>
        <pc:spChg chg="mod">
          <ac:chgData name="Nitsche, Rainer" userId="b0459796-2dba-4711-99d0-2635315bc4ac" providerId="ADAL" clId="{104A0FAD-1A32-46DF-B188-625334230143}" dt="2023-11-07T07:08:06.007" v="4236" actId="1076"/>
          <ac:spMkLst>
            <pc:docMk/>
            <pc:sldMk cId="2611124692" sldId="2147375248"/>
            <ac:spMk id="181" creationId="{E18ADABE-02C2-D8B4-CFA4-DE86636FFB54}"/>
          </ac:spMkLst>
        </pc:spChg>
        <pc:spChg chg="mod">
          <ac:chgData name="Nitsche, Rainer" userId="b0459796-2dba-4711-99d0-2635315bc4ac" providerId="ADAL" clId="{104A0FAD-1A32-46DF-B188-625334230143}" dt="2023-11-07T07:07:31.288" v="4232" actId="1076"/>
          <ac:spMkLst>
            <pc:docMk/>
            <pc:sldMk cId="2611124692" sldId="2147375248"/>
            <ac:spMk id="182" creationId="{63E4AAA9-4F35-BB29-B269-BB3C31150637}"/>
          </ac:spMkLst>
        </pc:spChg>
        <pc:grpChg chg="add mod">
          <ac:chgData name="Nitsche, Rainer" userId="b0459796-2dba-4711-99d0-2635315bc4ac" providerId="ADAL" clId="{104A0FAD-1A32-46DF-B188-625334230143}" dt="2023-11-06T13:04:49.199" v="1987" actId="164"/>
          <ac:grpSpMkLst>
            <pc:docMk/>
            <pc:sldMk cId="2611124692" sldId="2147375248"/>
            <ac:grpSpMk id="30" creationId="{FA5ADF75-4FFF-EC68-14E3-AEB467A9C07A}"/>
          </ac:grpSpMkLst>
        </pc:grpChg>
        <pc:grpChg chg="add mod">
          <ac:chgData name="Nitsche, Rainer" userId="b0459796-2dba-4711-99d0-2635315bc4ac" providerId="ADAL" clId="{104A0FAD-1A32-46DF-B188-625334230143}" dt="2023-11-06T13:06:11.970" v="1995" actId="164"/>
          <ac:grpSpMkLst>
            <pc:docMk/>
            <pc:sldMk cId="2611124692" sldId="2147375248"/>
            <ac:grpSpMk id="44" creationId="{D7F10159-4122-D01B-9482-DBB17871B878}"/>
          </ac:grpSpMkLst>
        </pc:grpChg>
        <pc:grpChg chg="add mod">
          <ac:chgData name="Nitsche, Rainer" userId="b0459796-2dba-4711-99d0-2635315bc4ac" providerId="ADAL" clId="{104A0FAD-1A32-46DF-B188-625334230143}" dt="2023-11-06T14:09:16.177" v="2262" actId="164"/>
          <ac:grpSpMkLst>
            <pc:docMk/>
            <pc:sldMk cId="2611124692" sldId="2147375248"/>
            <ac:grpSpMk id="46" creationId="{1024150D-4056-4134-6363-F94681399CD5}"/>
          </ac:grpSpMkLst>
        </pc:grpChg>
        <pc:grpChg chg="add mod">
          <ac:chgData name="Nitsche, Rainer" userId="b0459796-2dba-4711-99d0-2635315bc4ac" providerId="ADAL" clId="{104A0FAD-1A32-46DF-B188-625334230143}" dt="2023-11-06T14:09:34.122" v="2302" actId="164"/>
          <ac:grpSpMkLst>
            <pc:docMk/>
            <pc:sldMk cId="2611124692" sldId="2147375248"/>
            <ac:grpSpMk id="96" creationId="{CFB69AFA-C755-9D84-4E1D-5806849E9FF1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97" creationId="{454A3421-412F-6665-67A5-2C67CDE954C9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5" creationId="{8D9973AE-70B8-C262-5538-2569D2871E16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6" creationId="{C39B81C8-B30B-05D1-BC14-DAD3F09FA282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7" creationId="{289F294D-B123-7673-8CED-473EA4D525A7}"/>
          </ac:grpSpMkLst>
        </pc:grpChg>
        <pc:grpChg chg="add mod">
          <ac:chgData name="Nitsche, Rainer" userId="b0459796-2dba-4711-99d0-2635315bc4ac" providerId="ADAL" clId="{104A0FAD-1A32-46DF-B188-625334230143}" dt="2023-11-07T07:08:14.211" v="4237" actId="1076"/>
          <ac:grpSpMkLst>
            <pc:docMk/>
            <pc:sldMk cId="2611124692" sldId="2147375248"/>
            <ac:grpSpMk id="180" creationId="{AB5991F5-7DEE-9361-546E-D1CC83490078}"/>
          </ac:grpSpMkLst>
        </pc:grpChg>
        <pc:picChg chg="del">
          <ac:chgData name="Nitsche, Rainer" userId="b0459796-2dba-4711-99d0-2635315bc4ac" providerId="ADAL" clId="{104A0FAD-1A32-46DF-B188-625334230143}" dt="2023-11-06T12:48:55.279" v="1632" actId="478"/>
          <ac:picMkLst>
            <pc:docMk/>
            <pc:sldMk cId="2611124692" sldId="2147375248"/>
            <ac:picMk id="19" creationId="{4A3D2F42-0F51-137C-16C3-1A337C80359D}"/>
          </ac:picMkLst>
        </pc:picChg>
        <pc:picChg chg="mo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0" creationId="{2149BEB7-445F-1CCE-D5C0-CFB5651667AA}"/>
          </ac:picMkLst>
        </pc:picChg>
        <pc:picChg chg="add del mod">
          <ac:chgData name="Nitsche, Rainer" userId="b0459796-2dba-4711-99d0-2635315bc4ac" providerId="ADAL" clId="{104A0FAD-1A32-46DF-B188-625334230143}" dt="2023-11-06T13:04:26.105" v="1984" actId="478"/>
          <ac:picMkLst>
            <pc:docMk/>
            <pc:sldMk cId="2611124692" sldId="2147375248"/>
            <ac:picMk id="41" creationId="{2E8E332F-5B86-794C-A742-F7AC1C188899}"/>
          </ac:picMkLst>
        </pc:picChg>
        <pc:picChg chg="mod or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3" creationId="{FD5017CA-DD4F-5393-B61F-DAA81FF9177F}"/>
          </ac:picMkLst>
        </pc:picChg>
        <pc:picChg chg="add del mod">
          <ac:chgData name="Nitsche, Rainer" userId="b0459796-2dba-4711-99d0-2635315bc4ac" providerId="ADAL" clId="{104A0FAD-1A32-46DF-B188-625334230143}" dt="2023-11-06T13:16:15.818" v="2175" actId="478"/>
          <ac:picMkLst>
            <pc:docMk/>
            <pc:sldMk cId="2611124692" sldId="2147375248"/>
            <ac:picMk id="68" creationId="{31BF5DE6-9B4F-02D9-E000-5D247B9F2CC7}"/>
          </ac:picMkLst>
        </pc:picChg>
        <pc:picChg chg="add del mod">
          <ac:chgData name="Nitsche, Rainer" userId="b0459796-2dba-4711-99d0-2635315bc4ac" providerId="ADAL" clId="{104A0FAD-1A32-46DF-B188-625334230143}" dt="2023-11-06T13:34:15.846" v="2182" actId="478"/>
          <ac:picMkLst>
            <pc:docMk/>
            <pc:sldMk cId="2611124692" sldId="2147375248"/>
            <ac:picMk id="70" creationId="{185CB148-CBC2-9A0B-8089-66CEF7F4E7B1}"/>
          </ac:picMkLst>
        </pc:picChg>
        <pc:picChg chg="add del mod">
          <ac:chgData name="Nitsche, Rainer" userId="b0459796-2dba-4711-99d0-2635315bc4ac" providerId="ADAL" clId="{104A0FAD-1A32-46DF-B188-625334230143}" dt="2023-11-06T13:35:23.329" v="2187" actId="478"/>
          <ac:picMkLst>
            <pc:docMk/>
            <pc:sldMk cId="2611124692" sldId="2147375248"/>
            <ac:picMk id="72" creationId="{6EAC6898-8DD5-69E4-98F9-9160C57ACAC2}"/>
          </ac:picMkLst>
        </pc:picChg>
        <pc:picChg chg="add del mod">
          <ac:chgData name="Nitsche, Rainer" userId="b0459796-2dba-4711-99d0-2635315bc4ac" providerId="ADAL" clId="{104A0FAD-1A32-46DF-B188-625334230143}" dt="2023-11-06T13:51:04.763" v="2219" actId="478"/>
          <ac:picMkLst>
            <pc:docMk/>
            <pc:sldMk cId="2611124692" sldId="2147375248"/>
            <ac:picMk id="74" creationId="{46461E34-1337-A108-E1BF-2E7035916D07}"/>
          </ac:picMkLst>
        </pc:picChg>
        <pc:picChg chg="add del mod">
          <ac:chgData name="Nitsche, Rainer" userId="b0459796-2dba-4711-99d0-2635315bc4ac" providerId="ADAL" clId="{104A0FAD-1A32-46DF-B188-625334230143}" dt="2023-11-06T13:42:44.476" v="2204" actId="478"/>
          <ac:picMkLst>
            <pc:docMk/>
            <pc:sldMk cId="2611124692" sldId="2147375248"/>
            <ac:picMk id="76" creationId="{28C92550-4642-AE66-351E-EE1C8F84F658}"/>
          </ac:picMkLst>
        </pc:picChg>
        <pc:picChg chg="add del mod">
          <ac:chgData name="Nitsche, Rainer" userId="b0459796-2dba-4711-99d0-2635315bc4ac" providerId="ADAL" clId="{104A0FAD-1A32-46DF-B188-625334230143}" dt="2023-11-06T13:51:12.326" v="2221" actId="478"/>
          <ac:picMkLst>
            <pc:docMk/>
            <pc:sldMk cId="2611124692" sldId="2147375248"/>
            <ac:picMk id="78" creationId="{11B6A5D6-0809-3F1E-84B7-0E7DBD17998A}"/>
          </ac:picMkLst>
        </pc:picChg>
        <pc:picChg chg="add del mod">
          <ac:chgData name="Nitsche, Rainer" userId="b0459796-2dba-4711-99d0-2635315bc4ac" providerId="ADAL" clId="{104A0FAD-1A32-46DF-B188-625334230143}" dt="2023-11-06T13:51:39.306" v="2228" actId="478"/>
          <ac:picMkLst>
            <pc:docMk/>
            <pc:sldMk cId="2611124692" sldId="2147375248"/>
            <ac:picMk id="80" creationId="{4B107673-C762-ADDB-D509-A76ECEB0F546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2" creationId="{8C957173-D621-CE16-D2AF-3EB5782D6519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4" creationId="{B9AC232C-9B49-9EFF-4231-43D209A78955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6" creationId="{A483DCB5-64D6-9973-82BA-E8C10209A317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90" creationId="{F99C1C39-EACE-FAD1-28C4-D4F0CE32DCDB}"/>
          </ac:picMkLst>
        </pc:picChg>
        <pc:picChg chg="del mod replST">
          <ac:chgData name="Nitsche, Rainer" userId="b0459796-2dba-4711-99d0-2635315bc4ac" providerId="ADAL" clId="{104A0FAD-1A32-46DF-B188-625334230143}" dt="2023-11-06T14:18:14.681" v="2704" actId="478"/>
          <ac:picMkLst>
            <pc:docMk/>
            <pc:sldMk cId="2611124692" sldId="2147375248"/>
            <ac:picMk id="104" creationId="{1E1A0D70-D0AB-B80D-4B61-358F85C24D78}"/>
          </ac:picMkLst>
        </pc:picChg>
        <pc:picChg chg="del mod ord replST">
          <ac:chgData name="Nitsche, Rainer" userId="b0459796-2dba-4711-99d0-2635315bc4ac" providerId="ADAL" clId="{104A0FAD-1A32-46DF-B188-625334230143}" dt="2023-11-06T14:18:50.859" v="2732" actId="478"/>
          <ac:picMkLst>
            <pc:docMk/>
            <pc:sldMk cId="2611124692" sldId="2147375248"/>
            <ac:picMk id="106" creationId="{DCBF02DF-A245-FF7D-0CF0-3657AAEA412F}"/>
          </ac:picMkLst>
        </pc:picChg>
        <pc:picChg chg="del mod ord replST">
          <ac:chgData name="Nitsche, Rainer" userId="b0459796-2dba-4711-99d0-2635315bc4ac" providerId="ADAL" clId="{104A0FAD-1A32-46DF-B188-625334230143}" dt="2023-11-06T14:19:33.701" v="2759" actId="478"/>
          <ac:picMkLst>
            <pc:docMk/>
            <pc:sldMk cId="2611124692" sldId="2147375248"/>
            <ac:picMk id="108" creationId="{9B39AD5F-CB5D-1E3B-7A4A-6DEF5460190A}"/>
          </ac:picMkLst>
        </pc:picChg>
        <pc:picChg chg="del mod ord replST">
          <ac:chgData name="Nitsche, Rainer" userId="b0459796-2dba-4711-99d0-2635315bc4ac" providerId="ADAL" clId="{104A0FAD-1A32-46DF-B188-625334230143}" dt="2023-11-06T14:19:58.552" v="2785" actId="478"/>
          <ac:picMkLst>
            <pc:docMk/>
            <pc:sldMk cId="2611124692" sldId="2147375248"/>
            <ac:picMk id="110" creationId="{FA3822D2-3D14-E547-DB62-CBE1148FAEE1}"/>
          </ac:picMkLst>
        </pc:picChg>
        <pc:picChg chg="del mod ord replST">
          <ac:chgData name="Nitsche, Rainer" userId="b0459796-2dba-4711-99d0-2635315bc4ac" providerId="ADAL" clId="{104A0FAD-1A32-46DF-B188-625334230143}" dt="2023-11-06T14:20:10.251" v="2812" actId="478"/>
          <ac:picMkLst>
            <pc:docMk/>
            <pc:sldMk cId="2611124692" sldId="2147375248"/>
            <ac:picMk id="112" creationId="{79FD9E46-4581-6D4D-67AE-BDACB06C239B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14" creationId="{F5CFC098-9DF2-36A3-6F53-78C4C0591851}"/>
          </ac:picMkLst>
        </pc:picChg>
        <pc:picChg chg="add del mod">
          <ac:chgData name="Nitsche, Rainer" userId="b0459796-2dba-4711-99d0-2635315bc4ac" providerId="ADAL" clId="{104A0FAD-1A32-46DF-B188-625334230143}" dt="2023-11-06T14:22:47.453" v="2896" actId="478"/>
          <ac:picMkLst>
            <pc:docMk/>
            <pc:sldMk cId="2611124692" sldId="2147375248"/>
            <ac:picMk id="125" creationId="{760E1DC2-D0C7-7C43-CB8D-FCEA6FC55EA4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27" creationId="{D1344CB6-9778-8329-D691-AB6ADABE729F}"/>
          </ac:picMkLst>
        </pc:picChg>
        <pc:picChg chg="add del mod">
          <ac:chgData name="Nitsche, Rainer" userId="b0459796-2dba-4711-99d0-2635315bc4ac" providerId="ADAL" clId="{104A0FAD-1A32-46DF-B188-625334230143}" dt="2023-11-06T14:30:56.087" v="2978" actId="478"/>
          <ac:picMkLst>
            <pc:docMk/>
            <pc:sldMk cId="2611124692" sldId="2147375248"/>
            <ac:picMk id="132" creationId="{E9910349-C34D-6860-12D0-2C912DA05545}"/>
          </ac:picMkLst>
        </pc:picChg>
        <pc:picChg chg="add del mod">
          <ac:chgData name="Nitsche, Rainer" userId="b0459796-2dba-4711-99d0-2635315bc4ac" providerId="ADAL" clId="{104A0FAD-1A32-46DF-B188-625334230143}" dt="2023-11-06T14:33:15.427" v="3117" actId="478"/>
          <ac:picMkLst>
            <pc:docMk/>
            <pc:sldMk cId="2611124692" sldId="2147375248"/>
            <ac:picMk id="136" creationId="{6F0A29C2-D65C-6BB7-85A7-4CF7BEF0FDC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0" creationId="{95DA1D64-2C64-0A93-6694-069FA5A5DD2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6" creationId="{C93DE0D6-2F53-07C4-A0AD-F0202A541180}"/>
          </ac:picMkLst>
        </pc:picChg>
        <pc:picChg chg="add mod">
          <ac:chgData name="Nitsche, Rainer" userId="b0459796-2dba-4711-99d0-2635315bc4ac" providerId="ADAL" clId="{104A0FAD-1A32-46DF-B188-625334230143}" dt="2023-11-07T07:07:02.914" v="4229" actId="1076"/>
          <ac:picMkLst>
            <pc:docMk/>
            <pc:sldMk cId="2611124692" sldId="2147375248"/>
            <ac:picMk id="147" creationId="{E8296150-0B50-BB0F-A602-AA86F14D20C7}"/>
          </ac:picMkLst>
        </pc:picChg>
        <pc:picChg chg="add del mod">
          <ac:chgData name="Nitsche, Rainer" userId="b0459796-2dba-4711-99d0-2635315bc4ac" providerId="ADAL" clId="{104A0FAD-1A32-46DF-B188-625334230143}" dt="2023-11-06T14:56:40.715" v="3332" actId="478"/>
          <ac:picMkLst>
            <pc:docMk/>
            <pc:sldMk cId="2611124692" sldId="2147375248"/>
            <ac:picMk id="148" creationId="{5A971D76-8925-CEBB-6E60-7577D8B5F975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53" creationId="{88D6E303-D085-71F7-4840-683349B1A805}"/>
          </ac:picMkLst>
        </pc:picChg>
        <pc:picChg chg="add del mod">
          <ac:chgData name="Nitsche, Rainer" userId="b0459796-2dba-4711-99d0-2635315bc4ac" providerId="ADAL" clId="{104A0FAD-1A32-46DF-B188-625334230143}" dt="2023-11-06T14:56:04.814" v="3331" actId="478"/>
          <ac:picMkLst>
            <pc:docMk/>
            <pc:sldMk cId="2611124692" sldId="2147375248"/>
            <ac:picMk id="164" creationId="{891CE397-5EA0-FAD4-4F55-37884822F324}"/>
          </ac:picMkLst>
        </pc:picChg>
        <pc:picChg chg="add del mod">
          <ac:chgData name="Nitsche, Rainer" userId="b0459796-2dba-4711-99d0-2635315bc4ac" providerId="ADAL" clId="{104A0FAD-1A32-46DF-B188-625334230143}" dt="2023-11-06T14:57:03.701" v="3339" actId="478"/>
          <ac:picMkLst>
            <pc:docMk/>
            <pc:sldMk cId="2611124692" sldId="2147375248"/>
            <ac:picMk id="166" creationId="{D027CEE0-B150-C73D-2DE3-BD223DC48316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68" creationId="{1C75F2E3-6297-6FD7-89BB-2ED0BDE41560}"/>
          </ac:picMkLst>
        </pc:pic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8" creationId="{9A2489CC-0F84-F3A1-1FBF-7B44E387F100}"/>
          </ac:cxnSpMkLst>
        </pc:cxnChg>
        <pc:cxnChg chg="add mod">
          <ac:chgData name="Nitsche, Rainer" userId="b0459796-2dba-4711-99d0-2635315bc4ac" providerId="ADAL" clId="{104A0FAD-1A32-46DF-B188-625334230143}" dt="2023-11-06T15:19:54.301" v="3487" actId="1037"/>
          <ac:cxnSpMkLst>
            <pc:docMk/>
            <pc:sldMk cId="2611124692" sldId="2147375248"/>
            <ac:cxnSpMk id="20" creationId="{5D718376-DF4F-CE1F-F7AB-1E0A2D7BB53C}"/>
          </ac:cxnSpMkLst>
        </pc:cxnChg>
        <pc:cxnChg chg="add mod">
          <ac:chgData name="Nitsche, Rainer" userId="b0459796-2dba-4711-99d0-2635315bc4ac" providerId="ADAL" clId="{104A0FAD-1A32-46DF-B188-625334230143}" dt="2023-11-07T07:03:16.652" v="4082" actId="692"/>
          <ac:cxnSpMkLst>
            <pc:docMk/>
            <pc:sldMk cId="2611124692" sldId="2147375248"/>
            <ac:cxnSpMk id="25" creationId="{6C9F411B-32CA-AE3C-1CA3-2D12729B7D70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7" creationId="{BABF6217-686C-7861-D8FC-80E4C9D440C6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9" creationId="{FA595079-1E5B-A763-8145-72B296C0FA0E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2" creationId="{9CA227DD-2042-E2D4-9B00-3AED26D0F3A5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4" creationId="{71152BAA-3BA9-FB80-1068-7BE2D5475E8C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6" creationId="{6FB66A5D-83A6-B669-8EEC-50F789DF377A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8" creationId="{C634D8FE-273C-5779-9713-A2338C6362C7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49" creationId="{36550D43-7D1E-C071-221D-A68C3F5BF9D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1" creationId="{420DA71E-B0ED-A87D-16AF-9FF37F665CF3}"/>
          </ac:cxnSpMkLst>
        </pc:cxnChg>
        <pc:cxnChg chg="add mod">
          <ac:chgData name="Nitsche, Rainer" userId="b0459796-2dba-4711-99d0-2635315bc4ac" providerId="ADAL" clId="{104A0FAD-1A32-46DF-B188-625334230143}" dt="2023-11-07T07:03:22.327" v="4083" actId="692"/>
          <ac:cxnSpMkLst>
            <pc:docMk/>
            <pc:sldMk cId="2611124692" sldId="2147375248"/>
            <ac:cxnSpMk id="52" creationId="{B0C380F9-7FE6-89D0-8BFF-9CCFFB1287E0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4" creationId="{401112BE-AE8A-8904-84A3-D372080FF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56" creationId="{A622192B-A1AA-8878-4FFD-6FAC9133331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8" creationId="{750A7A3E-7756-0C2A-B6D8-28E4DEACA5CB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1" creationId="{E1528C1F-0E25-8466-DC28-9D57E346DA3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6" creationId="{9C748AFE-4289-37A6-9DEC-442A6ACED73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88" creationId="{83287E8A-9436-5AF6-B08B-EFC652B2F075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91" creationId="{B542AC0B-DE11-61E9-EA37-B5CC48EE4286}"/>
          </ac:cxnSpMkLst>
        </pc:cxnChg>
        <pc:cxnChg chg="add mod or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00" creationId="{22C82A1B-D6D7-C17E-FC81-A860D7CA8CEB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16" creationId="{757EC926-B052-8B7E-7EAF-9B0BD4E3312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2" creationId="{5F2A437C-48CA-F664-65C3-F8921757143A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4" creationId="{0F986C88-1C45-3ED7-95F1-8AA4BDD5CED7}"/>
          </ac:cxnSpMkLst>
        </pc:cxnChg>
        <pc:cxnChg chg="add del mod">
          <ac:chgData name="Nitsche, Rainer" userId="b0459796-2dba-4711-99d0-2635315bc4ac" providerId="ADAL" clId="{104A0FAD-1A32-46DF-B188-625334230143}" dt="2023-11-06T14:30:07.356" v="2947" actId="478"/>
          <ac:cxnSpMkLst>
            <pc:docMk/>
            <pc:sldMk cId="2611124692" sldId="2147375248"/>
            <ac:cxnSpMk id="129" creationId="{D4167AF6-D202-F1C6-5FDA-F6A46EF89144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33" creationId="{D18E0AB3-633E-2D88-F0F8-526FC3435DB1}"/>
          </ac:cxnSpMkLst>
        </pc:cxnChg>
        <pc:cxnChg chg="add del mod">
          <ac:chgData name="Nitsche, Rainer" userId="b0459796-2dba-4711-99d0-2635315bc4ac" providerId="ADAL" clId="{104A0FAD-1A32-46DF-B188-625334230143}" dt="2023-11-06T14:29:40.796" v="2935" actId="478"/>
          <ac:cxnSpMkLst>
            <pc:docMk/>
            <pc:sldMk cId="2611124692" sldId="2147375248"/>
            <ac:cxnSpMk id="134" creationId="{F727DE09-0F93-0849-E9AD-7CCCE2DE8DCF}"/>
          </ac:cxnSpMkLst>
        </pc:cxnChg>
        <pc:cxnChg chg="add del mod">
          <ac:chgData name="Nitsche, Rainer" userId="b0459796-2dba-4711-99d0-2635315bc4ac" providerId="ADAL" clId="{104A0FAD-1A32-46DF-B188-625334230143}" dt="2023-11-06T14:29:39.185" v="2934" actId="478"/>
          <ac:cxnSpMkLst>
            <pc:docMk/>
            <pc:sldMk cId="2611124692" sldId="2147375248"/>
            <ac:cxnSpMk id="135" creationId="{6070402C-5317-15C7-6E91-663E50E63316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1" creationId="{5AA40948-92B4-967A-BBDA-0D8299FB3DBC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2" creationId="{A73D5A85-7402-F778-9E19-C98B090EA375}"/>
          </ac:cxnSpMkLst>
        </pc:cxnChg>
        <pc:cxnChg chg="add mod">
          <ac:chgData name="Nitsche, Rainer" userId="b0459796-2dba-4711-99d0-2635315bc4ac" providerId="ADAL" clId="{104A0FAD-1A32-46DF-B188-625334230143}" dt="2023-11-07T07:07:02.914" v="4229" actId="1076"/>
          <ac:cxnSpMkLst>
            <pc:docMk/>
            <pc:sldMk cId="2611124692" sldId="2147375248"/>
            <ac:cxnSpMk id="150" creationId="{9F83B771-6FE1-10D3-85F6-4983A59149A6}"/>
          </ac:cxnSpMkLst>
        </pc:cxnChg>
        <pc:cxnChg chg="add del mod">
          <ac:chgData name="Nitsche, Rainer" userId="b0459796-2dba-4711-99d0-2635315bc4ac" providerId="ADAL" clId="{104A0FAD-1A32-46DF-B188-625334230143}" dt="2023-11-07T07:09:05.607" v="4243" actId="478"/>
          <ac:cxnSpMkLst>
            <pc:docMk/>
            <pc:sldMk cId="2611124692" sldId="2147375248"/>
            <ac:cxnSpMk id="151" creationId="{C763423D-C3DE-C32A-EED3-21E76DF8E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6" creationId="{C44642BC-FA44-6321-63BF-CACB0E91EB10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7" creationId="{5451B348-493D-B9E3-72F3-FC05367DAE1E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62" creationId="{2EDCD828-7008-31CB-90D6-CF6C43A5FD46}"/>
          </ac:cxnSpMkLst>
        </pc:cxnChg>
      </pc:sldChg>
      <pc:sldChg chg="addSp delSp modSp add mod">
        <pc:chgData name="Nitsche, Rainer" userId="b0459796-2dba-4711-99d0-2635315bc4ac" providerId="ADAL" clId="{104A0FAD-1A32-46DF-B188-625334230143}" dt="2023-11-07T12:20:01.086" v="5043" actId="1076"/>
        <pc:sldMkLst>
          <pc:docMk/>
          <pc:sldMk cId="2759062488" sldId="2147375249"/>
        </pc:sldMkLst>
        <pc:spChg chg="mod">
          <ac:chgData name="Nitsche, Rainer" userId="b0459796-2dba-4711-99d0-2635315bc4ac" providerId="ADAL" clId="{104A0FAD-1A32-46DF-B188-625334230143}" dt="2023-11-07T07:22:29.978" v="4450" actId="20577"/>
          <ac:spMkLst>
            <pc:docMk/>
            <pc:sldMk cId="2759062488" sldId="2147375249"/>
            <ac:spMk id="3" creationId="{9826E863-F1A7-B275-4975-8BD5DE7A556B}"/>
          </ac:spMkLst>
        </pc:spChg>
        <pc:spChg chg="add mod">
          <ac:chgData name="Nitsche, Rainer" userId="b0459796-2dba-4711-99d0-2635315bc4ac" providerId="ADAL" clId="{104A0FAD-1A32-46DF-B188-625334230143}" dt="2023-11-07T12:19:55.817" v="5042" actId="15"/>
          <ac:spMkLst>
            <pc:docMk/>
            <pc:sldMk cId="2759062488" sldId="2147375249"/>
            <ac:spMk id="5" creationId="{D940BFF9-81F7-BDD0-4BA0-50246D219F5F}"/>
          </ac:spMkLst>
        </pc:spChg>
        <pc:spChg chg="add mod">
          <ac:chgData name="Nitsche, Rainer" userId="b0459796-2dba-4711-99d0-2635315bc4ac" providerId="ADAL" clId="{104A0FAD-1A32-46DF-B188-625334230143}" dt="2023-11-07T07:26:15.483" v="4712" actId="1037"/>
          <ac:spMkLst>
            <pc:docMk/>
            <pc:sldMk cId="2759062488" sldId="2147375249"/>
            <ac:spMk id="16" creationId="{F95636F9-36DD-3C1A-9461-C09D9E28961D}"/>
          </ac:spMkLst>
        </pc:spChg>
        <pc:picChg chg="add mod">
          <ac:chgData name="Nitsche, Rainer" userId="b0459796-2dba-4711-99d0-2635315bc4ac" providerId="ADAL" clId="{104A0FAD-1A32-46DF-B188-625334230143}" dt="2023-11-07T12:20:01.086" v="5043" actId="1076"/>
          <ac:picMkLst>
            <pc:docMk/>
            <pc:sldMk cId="2759062488" sldId="2147375249"/>
            <ac:picMk id="18" creationId="{275AB276-0ACA-BD53-FBBF-54033F8ABF12}"/>
          </ac:picMkLst>
        </pc:picChg>
        <pc:picChg chg="del">
          <ac:chgData name="Nitsche, Rainer" userId="b0459796-2dba-4711-99d0-2635315bc4ac" providerId="ADAL" clId="{104A0FAD-1A32-46DF-B188-625334230143}" dt="2023-11-07T07:18:15.307" v="4384" actId="478"/>
          <ac:picMkLst>
            <pc:docMk/>
            <pc:sldMk cId="2759062488" sldId="2147375249"/>
            <ac:picMk id="19" creationId="{7CCC287A-1D72-500A-EA26-96874C2D6020}"/>
          </ac:picMkLst>
        </pc:picChg>
        <pc:picChg chg="del">
          <ac:chgData name="Nitsche, Rainer" userId="b0459796-2dba-4711-99d0-2635315bc4ac" providerId="ADAL" clId="{104A0FAD-1A32-46DF-B188-625334230143}" dt="2023-11-07T07:18:17.484" v="4385" actId="478"/>
          <ac:picMkLst>
            <pc:docMk/>
            <pc:sldMk cId="2759062488" sldId="2147375249"/>
            <ac:picMk id="21" creationId="{617AACF7-D451-887C-EC31-E44548AE88CC}"/>
          </ac:picMkLst>
        </pc:picChg>
      </pc:sldChg>
      <pc:sldChg chg="modSp add mod">
        <pc:chgData name="Nitsche, Rainer" userId="b0459796-2dba-4711-99d0-2635315bc4ac" providerId="ADAL" clId="{104A0FAD-1A32-46DF-B188-625334230143}" dt="2023-11-07T07:18:35.600" v="4394" actId="20577"/>
        <pc:sldMkLst>
          <pc:docMk/>
          <pc:sldMk cId="1981537799" sldId="2147375250"/>
        </pc:sldMkLst>
        <pc:spChg chg="mod">
          <ac:chgData name="Nitsche, Rainer" userId="b0459796-2dba-4711-99d0-2635315bc4ac" providerId="ADAL" clId="{104A0FAD-1A32-46DF-B188-625334230143}" dt="2023-11-07T07:18:35.600" v="4394" actId="20577"/>
          <ac:spMkLst>
            <pc:docMk/>
            <pc:sldMk cId="1981537799" sldId="2147375250"/>
            <ac:spMk id="3" creationId="{9826E863-F1A7-B275-4975-8BD5DE7A556B}"/>
          </ac:spMkLst>
        </pc:spChg>
      </pc:sldChg>
      <pc:sldMasterChg chg="modSp mod">
        <pc:chgData name="Nitsche, Rainer" userId="b0459796-2dba-4711-99d0-2635315bc4ac" providerId="ADAL" clId="{104A0FAD-1A32-46DF-B188-625334230143}" dt="2023-10-26T06:18:12.139" v="1499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104A0FAD-1A32-46DF-B188-625334230143}" dt="2023-10-26T06:18:12.132" v="1494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4" v="1495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5" v="1496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4T13:16:10.178" v="58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7" v="1498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9" v="1499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21.02.2024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  <a:p>
            <a:r>
              <a:rPr lang="de-DE" dirty="0"/>
              <a:t>k: Frequenz</a:t>
            </a:r>
          </a:p>
          <a:p>
            <a:r>
              <a:rPr lang="de-DE" dirty="0"/>
              <a:t>n: sample Point -&gt; time</a:t>
            </a:r>
          </a:p>
          <a:p>
            <a:r>
              <a:rPr lang="de-DE" dirty="0"/>
              <a:t>X[k]: </a:t>
            </a:r>
            <a:r>
              <a:rPr lang="de-DE" dirty="0" err="1"/>
              <a:t>correlating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Steve </a:t>
            </a:r>
            <a:r>
              <a:rPr lang="de-DE" dirty="0" err="1"/>
              <a:t>Brunton</a:t>
            </a:r>
            <a:r>
              <a:rPr lang="de-DE" dirty="0"/>
              <a:t> University </a:t>
            </a:r>
            <a:r>
              <a:rPr lang="de-DE" dirty="0" err="1"/>
              <a:t>of</a:t>
            </a:r>
            <a:r>
              <a:rPr lang="de-DE" dirty="0"/>
              <a:t> Washington (</a:t>
            </a:r>
            <a:r>
              <a:rPr lang="de-DE" dirty="0" err="1"/>
              <a:t>Mechanical</a:t>
            </a:r>
            <a:r>
              <a:rPr lang="de-DE" dirty="0"/>
              <a:t> Engineering)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1912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1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Frequenz ist die höchste Frequenz die durch die FFT ermittelt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3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75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9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N </a:t>
            </a:r>
            <a:r>
              <a:rPr lang="de-DE" dirty="0" err="1"/>
              <a:t>Ts</a:t>
            </a:r>
            <a:r>
              <a:rPr lang="de-DE" dirty="0"/>
              <a:t> = N/</a:t>
            </a:r>
            <a:r>
              <a:rPr lang="de-DE" dirty="0" err="1"/>
              <a:t>Fs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62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7.png"/><Relationship Id="rId18" Type="http://schemas.openxmlformats.org/officeDocument/2006/relationships/image" Target="../media/image40.png"/><Relationship Id="rId3" Type="http://schemas.openxmlformats.org/officeDocument/2006/relationships/tags" Target="../tags/tag37.xml"/><Relationship Id="rId21" Type="http://schemas.openxmlformats.org/officeDocument/2006/relationships/image" Target="../media/image42.png"/><Relationship Id="rId7" Type="http://schemas.openxmlformats.org/officeDocument/2006/relationships/tags" Target="../tags/tag41.xml"/><Relationship Id="rId12" Type="http://schemas.openxmlformats.org/officeDocument/2006/relationships/image" Target="../media/image26.png"/><Relationship Id="rId17" Type="http://schemas.openxmlformats.org/officeDocument/2006/relationships/image" Target="../media/image39.png"/><Relationship Id="rId2" Type="http://schemas.openxmlformats.org/officeDocument/2006/relationships/tags" Target="../tags/tag36.xml"/><Relationship Id="rId16" Type="http://schemas.openxmlformats.org/officeDocument/2006/relationships/image" Target="../media/image12.png"/><Relationship Id="rId20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hyperlink" Target="https://de.wikipedia.org/wiki/Leck-Effekt" TargetMode="Externa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l9TZanwbBk?si=1LpI4aEXoSLnc3hJ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dspace.com/de/gmb/home/news/engineers-insights/fast-fourier-ttf-controldesk.cfm" TargetMode="External"/><Relationship Id="rId4" Type="http://schemas.openxmlformats.org/officeDocument/2006/relationships/hyperlink" Target="https://youtu.be/QmgJmh2I3Fw?si=5J9WOdzGHVEW_OF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hyperlink" Target="https://www.youtube.com/watch?v=QmgJmh2I3Fw" TargetMode="External"/><Relationship Id="rId2" Type="http://schemas.openxmlformats.org/officeDocument/2006/relationships/tags" Target="../tags/tag44.xml"/><Relationship Id="rId16" Type="http://schemas.openxmlformats.org/officeDocument/2006/relationships/image" Target="../media/image1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5.png"/><Relationship Id="rId5" Type="http://schemas.openxmlformats.org/officeDocument/2006/relationships/tags" Target="../tags/tag47.xml"/><Relationship Id="rId15" Type="http://schemas.openxmlformats.org/officeDocument/2006/relationships/image" Target="../media/image18.png"/><Relationship Id="rId10" Type="http://schemas.openxmlformats.org/officeDocument/2006/relationships/image" Target="../media/image45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12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7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7.xml"/><Relationship Id="rId21" Type="http://schemas.openxmlformats.org/officeDocument/2006/relationships/image" Target="../media/image29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5.png"/><Relationship Id="rId2" Type="http://schemas.openxmlformats.org/officeDocument/2006/relationships/tags" Target="../tags/tag2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2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2FFE586-7C2B-1F21-B27C-D4656049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 t="5059" r="6640" b="4860"/>
          <a:stretch/>
        </p:blipFill>
        <p:spPr>
          <a:xfrm>
            <a:off x="7073533" y="1675615"/>
            <a:ext cx="4635867" cy="46045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50B333-7AC7-884A-F146-AE142A13E7AC}"/>
              </a:ext>
            </a:extLst>
          </p:cNvPr>
          <p:cNvCxnSpPr>
            <a:cxnSpLocks/>
          </p:cNvCxnSpPr>
          <p:nvPr/>
        </p:nvCxnSpPr>
        <p:spPr>
          <a:xfrm>
            <a:off x="9513251" y="2396234"/>
            <a:ext cx="1" cy="3595989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4C01185-6771-D2C3-4EA1-5475A13AC579}"/>
              </a:ext>
            </a:extLst>
          </p:cNvPr>
          <p:cNvSpPr txBox="1"/>
          <p:nvPr/>
        </p:nvSpPr>
        <p:spPr>
          <a:xfrm>
            <a:off x="8993141" y="1811459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B908AD-DD7B-5CA4-E705-955EF79B3757}"/>
              </a:ext>
            </a:extLst>
          </p:cNvPr>
          <p:cNvGrpSpPr/>
          <p:nvPr/>
        </p:nvGrpSpPr>
        <p:grpSpPr>
          <a:xfrm>
            <a:off x="307908" y="2416854"/>
            <a:ext cx="2682290" cy="2956842"/>
            <a:chOff x="307908" y="2416854"/>
            <a:chExt cx="2682290" cy="295684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E57B70B-D9CE-746B-CC93-04CDE2D2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280"/>
            <a:stretch/>
          </p:blipFill>
          <p:spPr>
            <a:xfrm>
              <a:off x="307908" y="2416854"/>
              <a:ext cx="2682290" cy="295684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4F632F2-4332-C818-EFE6-221EF543E656}"/>
                </a:ext>
              </a:extLst>
            </p:cNvPr>
            <p:cNvSpPr/>
            <p:nvPr/>
          </p:nvSpPr>
          <p:spPr>
            <a:xfrm>
              <a:off x="1423851" y="2847703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07C2CB95-B19B-47D7-1EC8-8D2D708FD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" t="5770" r="2162" b="3272"/>
          <a:stretch/>
        </p:blipFill>
        <p:spPr>
          <a:xfrm>
            <a:off x="3111132" y="1932780"/>
            <a:ext cx="3962401" cy="28638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FB5A30-2F2C-A4C8-0401-ED3DF55D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5069" r="1711" b="5157"/>
          <a:stretch/>
        </p:blipFill>
        <p:spPr>
          <a:xfrm>
            <a:off x="3111133" y="1882735"/>
            <a:ext cx="3962400" cy="29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9131-9570-A007-0037-6AB89470859A}"/>
              </a:ext>
            </a:extLst>
          </p:cNvPr>
          <p:cNvSpPr txBox="1"/>
          <p:nvPr/>
        </p:nvSpPr>
        <p:spPr>
          <a:xfrm>
            <a:off x="6185263" y="4970417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latin typeface="+mn-lt"/>
              </a:rPr>
              <a:t>Normalization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of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the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amplitudes</a:t>
            </a:r>
            <a:r>
              <a:rPr lang="de-DE" sz="1600" u="sng" dirty="0">
                <a:latin typeface="+mn-lt"/>
              </a:rPr>
              <a:t>: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- 1/</a:t>
            </a:r>
            <a:r>
              <a:rPr lang="de-DE" sz="1600" dirty="0" err="1">
                <a:latin typeface="+mn-lt"/>
              </a:rPr>
              <a:t>N_samples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</a:t>
            </a:r>
            <a:r>
              <a:rPr lang="de-DE" sz="1600" dirty="0" err="1">
                <a:latin typeface="+mn-lt"/>
              </a:rPr>
              <a:t>times</a:t>
            </a:r>
            <a:r>
              <a:rPr lang="de-DE" sz="1600" dirty="0">
                <a:latin typeface="+mn-lt"/>
              </a:rPr>
              <a:t> 2: </a:t>
            </a:r>
            <a:r>
              <a:rPr lang="de-DE" sz="1600" dirty="0" err="1">
                <a:latin typeface="+mn-lt"/>
              </a:rPr>
              <a:t>considering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r>
              <a:rPr lang="de-DE" sz="1600" dirty="0">
                <a:latin typeface="+mn-lt"/>
              </a:rPr>
              <a:t> half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spectrum</a:t>
            </a:r>
            <a:endParaRPr lang="de-DE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⇝</a:t>
            </a:r>
            <a:r>
              <a:rPr lang="de-DE" sz="1600" dirty="0">
                <a:latin typeface="+mn-lt"/>
              </a:rPr>
              <a:t> 1/(</a:t>
            </a:r>
            <a:r>
              <a:rPr lang="de-DE" sz="1600" dirty="0" err="1">
                <a:latin typeface="+mn-lt"/>
              </a:rPr>
              <a:t>N_samples</a:t>
            </a:r>
            <a:r>
              <a:rPr lang="de-DE" sz="1600" dirty="0">
                <a:latin typeface="+mn-lt"/>
              </a:rPr>
              <a:t> /2)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0B6D98-70F6-2145-3D88-FBC0CC4E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5568920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7B2091-078F-9E05-1E79-A73499A6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47" y="1909277"/>
            <a:ext cx="6258258" cy="37273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762A81-316F-2730-0B3B-D23C2D20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B15317E9-12E7-B328-33CA-AF944D893572}"/>
              </a:ext>
            </a:extLst>
          </p:cNvPr>
          <p:cNvSpPr/>
          <p:nvPr/>
        </p:nvSpPr>
        <p:spPr>
          <a:xfrm>
            <a:off x="216128" y="5900057"/>
            <a:ext cx="4242745" cy="3846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28DA87-48A9-FEE9-047E-AC325C1C65DE}"/>
              </a:ext>
            </a:extLst>
          </p:cNvPr>
          <p:cNvSpPr/>
          <p:nvPr/>
        </p:nvSpPr>
        <p:spPr>
          <a:xfrm>
            <a:off x="9191158" y="1904225"/>
            <a:ext cx="2672324" cy="10974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1912481"/>
            <a:ext cx="11456987" cy="39608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Nyquist frequency (highest frequency to be detected):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resolution</a:t>
            </a:r>
            <a:r>
              <a:rPr lang="de-DE" sz="1600" dirty="0">
                <a:latin typeface="+mn-lt"/>
              </a:rPr>
              <a:t> (bin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One-sided</a:t>
            </a:r>
            <a:r>
              <a:rPr lang="de-DE" dirty="0"/>
              <a:t> FFT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b="1" dirty="0"/>
              <a:t>Note </a:t>
            </a:r>
            <a:r>
              <a:rPr lang="de-DE" b="1" dirty="0" err="1"/>
              <a:t>considered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r>
              <a:rPr lang="de-DE" b="1" dirty="0"/>
              <a:t>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finite </a:t>
            </a:r>
            <a:r>
              <a:rPr lang="de-DE" dirty="0" err="1"/>
              <a:t>samples</a:t>
            </a: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dirty="0" err="1">
                <a:solidFill>
                  <a:schemeClr val="accent4"/>
                </a:solidFill>
              </a:rPr>
              <a:t>Only</a:t>
            </a:r>
            <a:r>
              <a:rPr lang="de-DE" dirty="0"/>
              <a:t> </a:t>
            </a:r>
            <a:r>
              <a:rPr lang="de-DE" dirty="0" err="1">
                <a:solidFill>
                  <a:schemeClr val="accent4"/>
                </a:solidFill>
              </a:rPr>
              <a:t>one</a:t>
            </a:r>
            <a:r>
              <a:rPr lang="de-DE" dirty="0"/>
              <a:t> DSP Signal Processing </a:t>
            </a:r>
            <a:r>
              <a:rPr lang="de-DE" dirty="0" err="1"/>
              <a:t>License@Festo</a:t>
            </a:r>
            <a:r>
              <a:rPr lang="de-DE" dirty="0"/>
              <a:t> !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3DEE69-5F0D-4EB8-EBBC-4B13FCD13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70" y="2841649"/>
            <a:ext cx="1352700" cy="2819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3CFF82E-5410-EB53-E2A8-4DB614C38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8" y="3294682"/>
            <a:ext cx="888310" cy="31719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20E6512-E088-4E2A-8868-56217ACF8E99}"/>
              </a:ext>
            </a:extLst>
          </p:cNvPr>
          <p:cNvGrpSpPr/>
          <p:nvPr/>
        </p:nvGrpSpPr>
        <p:grpSpPr>
          <a:xfrm>
            <a:off x="9191158" y="3504963"/>
            <a:ext cx="2392998" cy="2035274"/>
            <a:chOff x="5797725" y="3999918"/>
            <a:chExt cx="2392998" cy="2035274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FB112C-CB78-2ECC-70B2-20D9A9C171FB}"/>
                </a:ext>
              </a:extLst>
            </p:cNvPr>
            <p:cNvGrpSpPr/>
            <p:nvPr/>
          </p:nvGrpSpPr>
          <p:grpSpPr>
            <a:xfrm>
              <a:off x="5848199" y="5296149"/>
              <a:ext cx="2318544" cy="739043"/>
              <a:chOff x="8826520" y="5296149"/>
              <a:chExt cx="2318544" cy="739043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A2C4FB0-1DC3-7F6D-8669-3C59C4E95CF1}"/>
                  </a:ext>
                </a:extLst>
              </p:cNvPr>
              <p:cNvSpPr txBox="1"/>
              <p:nvPr/>
            </p:nvSpPr>
            <p:spPr>
              <a:xfrm>
                <a:off x="10546438" y="5296149"/>
                <a:ext cx="3738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N-1</a:t>
                </a:r>
              </a:p>
            </p:txBody>
          </p: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B5661A5F-E629-05B3-F23D-738E8F510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163" y="5844130"/>
                <a:ext cx="279911" cy="191062"/>
              </a:xfrm>
              <a:prstGeom prst="rect">
                <a:avLst/>
              </a:prstGeom>
            </p:spPr>
          </p:pic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615FD68F-DF8D-C6AC-13B0-263DC00C23E0}"/>
                  </a:ext>
                </a:extLst>
              </p:cNvPr>
              <p:cNvSpPr/>
              <p:nvPr/>
            </p:nvSpPr>
            <p:spPr>
              <a:xfrm rot="5400000">
                <a:off x="8968205" y="5624199"/>
                <a:ext cx="69743" cy="235301"/>
              </a:xfrm>
              <a:prstGeom prst="rightBrace">
                <a:avLst>
                  <a:gd name="adj1" fmla="val 52719"/>
                  <a:gd name="adj2" fmla="val 50000"/>
                </a:avLst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58C45346-6A25-5EA5-2EA3-9622229663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6520" y="5547367"/>
                <a:ext cx="590297" cy="114404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C8271247-6A76-50FA-A96D-92D9AF9879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0258" y="5541200"/>
                <a:ext cx="224806" cy="126263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F94AC043-230E-9FCE-4351-0266837FE9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395" y="5537798"/>
                <a:ext cx="799126" cy="136086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B5BCE8BE-60F1-E19F-5927-A1E27850636D}"/>
                </a:ext>
              </a:extLst>
            </p:cNvPr>
            <p:cNvGrpSpPr/>
            <p:nvPr/>
          </p:nvGrpSpPr>
          <p:grpSpPr>
            <a:xfrm>
              <a:off x="5797725" y="3999918"/>
              <a:ext cx="2392998" cy="1520382"/>
              <a:chOff x="8776046" y="3999918"/>
              <a:chExt cx="2392998" cy="1520382"/>
            </a:xfrm>
          </p:grpSpPr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D7262D6-718F-BAED-118B-9E647B62CF1E}"/>
                  </a:ext>
                </a:extLst>
              </p:cNvPr>
              <p:cNvCxnSpPr/>
              <p:nvPr/>
            </p:nvCxnSpPr>
            <p:spPr>
              <a:xfrm>
                <a:off x="8911187" y="5281759"/>
                <a:ext cx="2135777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5E697A2-3468-8A3C-23A8-A78E2DEC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9896" y="4235702"/>
                <a:ext cx="0" cy="104605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B5B26FC-EB66-92EA-08E5-E4943401553C}"/>
                  </a:ext>
                </a:extLst>
              </p:cNvPr>
              <p:cNvSpPr txBox="1"/>
              <p:nvPr/>
            </p:nvSpPr>
            <p:spPr>
              <a:xfrm>
                <a:off x="8793098" y="527407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0     1    2    . . . 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E8F8B62F-5A38-A68C-7BA6-3012B495C60D}"/>
                  </a:ext>
                </a:extLst>
              </p:cNvPr>
              <p:cNvSpPr txBox="1"/>
              <p:nvPr/>
            </p:nvSpPr>
            <p:spPr>
              <a:xfrm>
                <a:off x="10920258" y="52740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k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992BF8C-B97F-8612-F9C6-08A83319B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2019" y="4974352"/>
                <a:ext cx="0" cy="299726"/>
              </a:xfrm>
              <a:prstGeom prst="line">
                <a:avLst/>
              </a:prstGeom>
              <a:ln w="15875"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CCDA8C6-0B21-A9EA-092A-3661CDD66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9437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1F6956AF-C6EE-C20B-F00A-0ABCBE795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146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3952C25-25EA-7375-9428-439C3E065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16855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8E2CCA67-6D66-7998-7277-8CD2BEBB8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564" y="5179423"/>
                <a:ext cx="0" cy="94655"/>
              </a:xfrm>
              <a:prstGeom prst="line">
                <a:avLst/>
              </a:prstGeom>
              <a:ln w="15875">
                <a:solidFill>
                  <a:srgbClr val="FFC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F50C4F98-E91C-817E-D9D2-52B9A95E2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0728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B7C9503-73C5-9ADA-2377-0DDA83AE9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6046" y="3999918"/>
                <a:ext cx="287700" cy="239107"/>
              </a:xfrm>
              <a:prstGeom prst="rect">
                <a:avLst/>
              </a:prstGeom>
            </p:spPr>
          </p:pic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FE42B398-279E-B8CC-95C4-BB7444689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0402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3680D686-EAD3-EDA2-5CAD-DEF0D5952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1691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7629604D-087A-A042-B68C-E4375B46E5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982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5B91017-C6D7-1A0E-807D-CE6EA48B0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4273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Grafik 78">
            <a:extLst>
              <a:ext uri="{FF2B5EF4-FFF2-40B4-BE49-F238E27FC236}">
                <a16:creationId xmlns:a16="http://schemas.microsoft.com/office/drawing/2014/main" id="{13D7EEBF-65A9-E169-D45D-5BF9F29F01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0" y="4315622"/>
            <a:ext cx="1621801" cy="2318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63A3AE03-48EE-701C-83B0-AC9A005B6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7951" y="5003011"/>
            <a:ext cx="2473494" cy="1265888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7A34982B-4C76-4F8D-0572-F731D96E718F}"/>
              </a:ext>
            </a:extLst>
          </p:cNvPr>
          <p:cNvSpPr txBox="1"/>
          <p:nvPr/>
        </p:nvSpPr>
        <p:spPr>
          <a:xfrm>
            <a:off x="5012127" y="6253849"/>
            <a:ext cx="2904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latin typeface="+mn-lt"/>
              </a:rPr>
              <a:t>Quelle</a:t>
            </a:r>
            <a:r>
              <a:rPr lang="de-DE" sz="800" dirty="0">
                <a:latin typeface="+mn-lt"/>
              </a:rPr>
              <a:t>: </a:t>
            </a:r>
            <a:r>
              <a:rPr lang="de-DE" sz="800" dirty="0">
                <a:latin typeface="+mn-lt"/>
                <a:hlinkClick r:id="rId19"/>
              </a:rPr>
              <a:t>https://de.wikipedia.org/wiki/Leck-Effekt</a:t>
            </a:r>
            <a:r>
              <a:rPr lang="de-DE" sz="800" dirty="0">
                <a:latin typeface="+mn-lt"/>
              </a:rPr>
              <a:t> (09.02.2024)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DABE284-EEC2-9417-45B3-706F76FAF10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308" t="40879" r="45000"/>
          <a:stretch/>
        </p:blipFill>
        <p:spPr>
          <a:xfrm>
            <a:off x="9434513" y="2122599"/>
            <a:ext cx="1680909" cy="75446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0507E71-A998-3C5F-5F43-E2AE27D48041}"/>
              </a:ext>
            </a:extLst>
          </p:cNvPr>
          <p:cNvSpPr txBox="1"/>
          <p:nvPr/>
        </p:nvSpPr>
        <p:spPr>
          <a:xfrm>
            <a:off x="9097743" y="2362965"/>
            <a:ext cx="421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DFT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4CDB2C-565F-5294-55BE-5BDEDB8822B8}"/>
              </a:ext>
            </a:extLst>
          </p:cNvPr>
          <p:cNvSpPr txBox="1"/>
          <p:nvPr/>
        </p:nvSpPr>
        <p:spPr>
          <a:xfrm>
            <a:off x="9113051" y="2625839"/>
            <a:ext cx="3805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+mn-lt"/>
              </a:rPr>
              <a:t>FFT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2F4E9E-99B7-660E-76CC-6A4C2FF4CB23}"/>
              </a:ext>
            </a:extLst>
          </p:cNvPr>
          <p:cNvSpPr txBox="1"/>
          <p:nvPr/>
        </p:nvSpPr>
        <p:spPr>
          <a:xfrm>
            <a:off x="9372517" y="1875640"/>
            <a:ext cx="1856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latin typeface="+mn-lt"/>
              </a:rPr>
              <a:t>Calculation</a:t>
            </a:r>
            <a:r>
              <a:rPr lang="de-DE" sz="1100" dirty="0">
                <a:latin typeface="+mn-lt"/>
              </a:rPr>
              <a:t> </a:t>
            </a:r>
            <a:r>
              <a:rPr lang="de-DE" sz="1100" dirty="0" err="1">
                <a:latin typeface="+mn-lt"/>
              </a:rPr>
              <a:t>Effort</a:t>
            </a:r>
            <a:r>
              <a:rPr lang="de-DE" sz="1100" dirty="0">
                <a:latin typeface="+mn-lt"/>
              </a:rPr>
              <a:t> DFT / FFT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/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~31.2 years</a:t>
                </a:r>
                <a:endParaRPr lang="de-DE" sz="900" dirty="0">
                  <a:latin typeface="+mn-lt"/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FD19A1F-F9F2-3CE1-BB5E-C9D7EB958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803" y="2289961"/>
                <a:ext cx="808258" cy="369332"/>
              </a:xfrm>
              <a:prstGeom prst="rect">
                <a:avLst/>
              </a:prstGeom>
              <a:blipFill>
                <a:blip r:embed="rId2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/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latin typeface="+mn-lt"/>
                  </a:rPr>
                  <a:t>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30⋅10</m:t>
                        </m:r>
                      </m:e>
                      <m:sup>
                        <m:r>
                          <a:rPr lang="de-DE" sz="9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900" dirty="0">
                    <a:latin typeface="+mn-lt"/>
                  </a:rPr>
                  <a:t> ns</a:t>
                </a:r>
                <a:br>
                  <a:rPr lang="en-US" sz="900" dirty="0">
                    <a:latin typeface="+mn-lt"/>
                  </a:rPr>
                </a:br>
                <a:r>
                  <a:rPr lang="en-US" sz="900" dirty="0">
                    <a:latin typeface="+mn-lt"/>
                  </a:rPr>
                  <a:t>~30 sec</a:t>
                </a:r>
                <a:endParaRPr lang="de-DE" sz="9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18BF114-0FB3-B3A2-6524-376F82F3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85" y="2655289"/>
                <a:ext cx="870120" cy="369332"/>
              </a:xfrm>
              <a:prstGeom prst="rect">
                <a:avLst/>
              </a:prstGeom>
              <a:blipFill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55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B49AE-9E4A-5DB4-10F9-7940F3A57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Links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Eigensteve</a:t>
            </a:r>
            <a:endParaRPr lang="en-US" sz="1600" dirty="0">
              <a:latin typeface="+mn-lt"/>
            </a:endParaRP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SteveBrunton_DFT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dirty="0" err="1">
                <a:latin typeface="+mn-lt"/>
              </a:rPr>
              <a:t>Matlab</a:t>
            </a:r>
            <a:r>
              <a:rPr lang="en-US" dirty="0">
                <a:latin typeface="+mn-lt"/>
              </a:rPr>
              <a:t> Tech Talks: Brian Douglas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BrianDouglasMatlabTechTalk</a:t>
            </a:r>
            <a:br>
              <a:rPr lang="en-US" dirty="0">
                <a:solidFill>
                  <a:schemeClr val="accent4"/>
                </a:solidFill>
                <a:latin typeface="+mn-lt"/>
              </a:rPr>
            </a:br>
            <a:endParaRPr lang="en-US" dirty="0">
              <a:solidFill>
                <a:schemeClr val="accent4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How-to</a:t>
            </a:r>
            <a:r>
              <a:rPr lang="en-US" dirty="0"/>
              <a:t>: FFT in a </a:t>
            </a:r>
            <a:r>
              <a:rPr lang="en-US" dirty="0" err="1"/>
              <a:t>dSpace</a:t>
            </a:r>
            <a:r>
              <a:rPr lang="en-US" dirty="0"/>
              <a:t> environment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dSpace</a:t>
            </a:r>
            <a:r>
              <a:rPr lang="en-US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FFT with </a:t>
            </a:r>
            <a:r>
              <a:rPr lang="en-US" dirty="0" err="1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ControlDesk</a:t>
            </a:r>
            <a:endParaRPr lang="en-US" dirty="0">
              <a:solidFill>
                <a:schemeClr val="accent4"/>
              </a:solidFill>
            </a:endParaRPr>
          </a:p>
          <a:p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5D128F3-8DEB-7A66-DFD5-34217F4E8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678" y="2142308"/>
            <a:ext cx="5727219" cy="3170466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8C2EFF7-F5A0-C14F-21F5-EC4FEFE33D20}"/>
              </a:ext>
            </a:extLst>
          </p:cNvPr>
          <p:cNvCxnSpPr>
            <a:cxnSpLocks/>
          </p:cNvCxnSpPr>
          <p:nvPr/>
        </p:nvCxnSpPr>
        <p:spPr>
          <a:xfrm>
            <a:off x="3337560" y="3716383"/>
            <a:ext cx="2155371" cy="123444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4C84D2-5AE9-D54F-8703-CF4B60A8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CC24C-9991-B6D5-E959-47A714639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135C19-F4F1-EB14-6DAD-62FAD52E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793249-EA3F-A546-AEF2-5B80F12153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1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EEF1F1-4276-72B5-F85F-36C8849B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F5A096-3D27-60AC-C78E-B30274D6F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3CFA4B-5FC1-0ACF-20B2-C41C01C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5591141-1A3C-7ED3-3547-94480C46D1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: Steve </a:t>
            </a:r>
            <a:r>
              <a:rPr lang="de-DE" dirty="0" err="1"/>
              <a:t>Brunton</a:t>
            </a:r>
            <a:r>
              <a:rPr lang="de-DE" dirty="0"/>
              <a:t> / </a:t>
            </a:r>
            <a:r>
              <a:rPr lang="de-DE" dirty="0" err="1"/>
              <a:t>Matlab</a:t>
            </a:r>
            <a:endParaRPr lang="de-DE" dirty="0"/>
          </a:p>
          <a:p>
            <a:r>
              <a:rPr lang="de-DE" dirty="0"/>
              <a:t>Simulink Implementation</a:t>
            </a:r>
          </a:p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resutls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…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Sample Time </a:t>
            </a:r>
            <a:r>
              <a:rPr lang="de-DE" dirty="0" err="1"/>
              <a:t>Ts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FFT : 2^N</a:t>
            </a:r>
          </a:p>
          <a:p>
            <a:pPr lvl="1"/>
            <a:r>
              <a:rPr lang="de-DE" dirty="0"/>
              <a:t>Bin Width (Frequenzauflösung)</a:t>
            </a:r>
          </a:p>
          <a:p>
            <a:pPr lvl="1"/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lvl="1"/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  <a:p>
            <a:pPr marL="180000" lvl="1" indent="0">
              <a:buNone/>
            </a:pPr>
            <a:endParaRPr lang="de-DE" dirty="0"/>
          </a:p>
          <a:p>
            <a:pPr marL="180000" lvl="1" indent="0">
              <a:buNone/>
            </a:pPr>
            <a:r>
              <a:rPr lang="de-DE" b="1" dirty="0" err="1"/>
              <a:t>ToDos</a:t>
            </a:r>
            <a:r>
              <a:rPr lang="de-DE" dirty="0"/>
              <a:t>: 09.02.2024</a:t>
            </a:r>
          </a:p>
          <a:p>
            <a:pPr marL="180000" lvl="1" indent="0">
              <a:buNone/>
            </a:pPr>
            <a:r>
              <a:rPr lang="de-DE" dirty="0"/>
              <a:t>- Bilder für ein/zwei seitiges Spektrum besser ausrichten…</a:t>
            </a:r>
          </a:p>
        </p:txBody>
      </p:sp>
    </p:spTree>
    <p:extLst>
      <p:ext uri="{BB962C8B-B14F-4D97-AF65-F5344CB8AC3E}">
        <p14:creationId xmlns:p14="http://schemas.microsoft.com/office/powerpoint/2010/main" val="251764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49D9BF-A4D0-8F82-19BC-19AE8953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F8F24-1B5B-1A54-6456-70423DAEB0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F98695-B4FF-429C-8E42-766CB5E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2493D9-3117-09D2-B523-3E55415EEB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250867" y="6100354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2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056EAF5-39A7-44D5-2746-7FA5965269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323382"/>
            <a:ext cx="8057789" cy="113770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EB0C6E4-BEA8-A819-7302-8CF85786C422}"/>
              </a:ext>
            </a:extLst>
          </p:cNvPr>
          <p:cNvCxnSpPr>
            <a:cxnSpLocks/>
          </p:cNvCxnSpPr>
          <p:nvPr/>
        </p:nvCxnSpPr>
        <p:spPr>
          <a:xfrm>
            <a:off x="5564777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B516B8-D728-F54C-71C7-8CDABD4C7AE9}"/>
              </a:ext>
            </a:extLst>
          </p:cNvPr>
          <p:cNvCxnSpPr>
            <a:cxnSpLocks/>
          </p:cNvCxnSpPr>
          <p:nvPr/>
        </p:nvCxnSpPr>
        <p:spPr>
          <a:xfrm>
            <a:off x="6370319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BC94D85-5569-B7A2-3431-A3B1B5818351}"/>
              </a:ext>
            </a:extLst>
          </p:cNvPr>
          <p:cNvCxnSpPr>
            <a:cxnSpLocks/>
          </p:cNvCxnSpPr>
          <p:nvPr/>
        </p:nvCxnSpPr>
        <p:spPr>
          <a:xfrm>
            <a:off x="7763691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13979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337008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392454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6662057" y="307601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9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860901D9-FA9D-1688-64C8-F8EFC3A62E09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DFB7FA6-CB34-B353-83F7-053359718E2C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47198" y="5793377"/>
            <a:ext cx="3945013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>
            <a:cxnSpLocks/>
          </p:cNvCxnSpPr>
          <p:nvPr/>
        </p:nvCxnSpPr>
        <p:spPr>
          <a:xfrm>
            <a:off x="5447197" y="2885558"/>
            <a:ext cx="3951516" cy="189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6903421" y="243892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E15F8-D0C1-C49E-B90E-A13BDA264D41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D749AB6-A1A4-40F4-8FB3-310E6AD35D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39FB87-FDA5-FBC3-E31C-E562CFB8783F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B54060-FA96-7B2A-F814-852B2BEA14A1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5669047-243E-0B66-F451-2C97424AFE59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8D74A26-0115-6997-8B45-B3224C73EB25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B9DE60-D896-5A12-2BD7-0FFE97A6152B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99FC16-6F4A-7400-BEE5-3185DB603C5C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27CD67E-096A-DC6E-9302-1250EE77B09C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CF4C0C9-EAA9-FB25-497E-D013BDA93F33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AD18369-2327-CB43-6E3B-69E5A5AF2240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D40542D-B3AB-341B-9A5F-0B9CC60B98B3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35E7658-2DBD-1B61-2454-8FED0105B6D5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8D0AC5D-A30B-197F-1252-2147BA58B8F0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7D97D726-0A40-9DD0-21BB-56CD25FACF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C6F0047-5099-71CD-DE5F-B7EC3E888BCD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1CB89F5-7B43-B898-6389-9FC753858676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8937C5E-3F8E-D0DE-F8EB-F5BD5AD6DFE8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6686FF0-FA1A-2DC6-D2E4-F4D98FC24DA1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6596D30-4027-2AB1-38DA-3A3BA141271B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BF16E86-F1CA-9846-5F55-8E3DCCB1F3EE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032FD14-D5D5-EAFC-0BFF-FBFCE55590F1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33F2F3F-5BC6-1B22-445F-C52A3AFDAAA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AE478AB-E257-98B9-BDBD-D6F204F3B4D9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C1F4A42-A32B-3FE1-8719-D60427116F4A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713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7B476F-0FCF-47A6-3B5A-96D5DA84BB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4"/>
            <a:ext cx="2757019" cy="20472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AD2E50C-E9F6-48D3-BB13-EDBEF90B80F9}"/>
              </a:ext>
            </a:extLst>
          </p:cNvPr>
          <p:cNvGrpSpPr/>
          <p:nvPr/>
        </p:nvGrpSpPr>
        <p:grpSpPr>
          <a:xfrm>
            <a:off x="9237436" y="1780594"/>
            <a:ext cx="2568676" cy="2373395"/>
            <a:chOff x="9237436" y="1780594"/>
            <a:chExt cx="2568676" cy="237339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E1CACAD-CF9A-706C-E109-6E8B6420150E}"/>
                </a:ext>
              </a:extLst>
            </p:cNvPr>
            <p:cNvSpPr/>
            <p:nvPr/>
          </p:nvSpPr>
          <p:spPr>
            <a:xfrm>
              <a:off x="9237436" y="1780594"/>
              <a:ext cx="2568676" cy="16691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E0F1C9B-BFA2-CA15-5473-0632D8F8501A}"/>
                </a:ext>
              </a:extLst>
            </p:cNvPr>
            <p:cNvCxnSpPr/>
            <p:nvPr/>
          </p:nvCxnSpPr>
          <p:spPr>
            <a:xfrm>
              <a:off x="9532027" y="312248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F658EED-E5E0-1E14-DA1A-6C8569C7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736" y="207643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4DE8B8-74FF-5CA3-6855-D2EE038BE2D5}"/>
                </a:ext>
              </a:extLst>
            </p:cNvPr>
            <p:cNvSpPr txBox="1"/>
            <p:nvPr/>
          </p:nvSpPr>
          <p:spPr>
            <a:xfrm>
              <a:off x="11541098" y="3114808"/>
              <a:ext cx="223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latin typeface="+mn-lt"/>
                </a:rPr>
                <a:t>f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D75F0B8-14BF-F35A-7D0B-DF14EDB5CFD8}"/>
                </a:ext>
              </a:extLst>
            </p:cNvPr>
            <p:cNvCxnSpPr>
              <a:cxnSpLocks/>
            </p:cNvCxnSpPr>
            <p:nvPr/>
          </p:nvCxnSpPr>
          <p:spPr>
            <a:xfrm>
              <a:off x="9542859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F29600F-C677-2B97-D886-8EB9EB9DD21F}"/>
                </a:ext>
              </a:extLst>
            </p:cNvPr>
            <p:cNvCxnSpPr>
              <a:cxnSpLocks/>
            </p:cNvCxnSpPr>
            <p:nvPr/>
          </p:nvCxnSpPr>
          <p:spPr>
            <a:xfrm>
              <a:off x="9940277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F1B52DF-1D80-1070-89BC-B288EF076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986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05AC7AE2-B727-B4B5-52BA-A8A22B186C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695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0B33354-0B01-08A4-67AB-44C5345B0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1774" y="3114808"/>
              <a:ext cx="1463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FC2A8FD3-DE21-3D5B-4AA6-E0716EBAE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568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E580E73-0F99-53DB-2994-8F1FD5480D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86" y="1840648"/>
              <a:ext cx="287700" cy="239107"/>
            </a:xfrm>
            <a:prstGeom prst="rect">
              <a:avLst/>
            </a:prstGeom>
          </p:spPr>
        </p:pic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D5F7CE5-F483-5A23-226D-27DB062E0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1242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5BD03B4-4829-4480-B0F6-DE3AA9B6B11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531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80D3CF0-E703-15DD-1EEE-2D0A17B0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3822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AE0AE8-B674-B4F7-A607-7820B7E25B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113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376A4C7-180E-E21D-A481-76D0907F583C}"/>
                </a:ext>
              </a:extLst>
            </p:cNvPr>
            <p:cNvCxnSpPr/>
            <p:nvPr/>
          </p:nvCxnSpPr>
          <p:spPr>
            <a:xfrm flipV="1">
              <a:off x="10536404" y="3500846"/>
              <a:ext cx="0" cy="653143"/>
            </a:xfrm>
            <a:prstGeom prst="straightConnector1">
              <a:avLst/>
            </a:prstGeom>
            <a:ln w="666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20E2FC0-DBFD-1ECE-2E49-42F699ABAAB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86" y="3205766"/>
              <a:ext cx="553448" cy="184076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CE4617-220E-4354-6CA5-5DBAAC5C434D}"/>
                </a:ext>
              </a:extLst>
            </p:cNvPr>
            <p:cNvSpPr txBox="1"/>
            <p:nvPr/>
          </p:nvSpPr>
          <p:spPr>
            <a:xfrm>
              <a:off x="10051116" y="3748043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+mn-lt"/>
                </a:rPr>
                <a:t>FFT     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E5210F4-B0A7-28A2-801E-248646DB4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AA1314-2066-DB32-F2AB-9AD913A6B2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97D714A-37B9-B41A-CB27-F09B4C5C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6C5F3AB-BB9B-4D36-60B1-6B63E15640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7042789-C7EA-DBF8-87DB-3EE77AC656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514" y="386264"/>
            <a:ext cx="1759997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2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 60">
            <a:extLst>
              <a:ext uri="{FF2B5EF4-FFF2-40B4-BE49-F238E27FC236}">
                <a16:creationId xmlns:a16="http://schemas.microsoft.com/office/drawing/2014/main" id="{A546AE33-057F-2947-9712-67F64EA9FF63}"/>
              </a:ext>
            </a:extLst>
          </p:cNvPr>
          <p:cNvSpPr/>
          <p:nvPr/>
        </p:nvSpPr>
        <p:spPr>
          <a:xfrm>
            <a:off x="533400" y="2330302"/>
            <a:ext cx="5035550" cy="95858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FFT/DFT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9C4813-6392-AB68-2BD1-C4BFD8BE3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7" y="2498677"/>
            <a:ext cx="4721933" cy="6808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4015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>
            <a:cxnSpLocks/>
          </p:cNvCxnSpPr>
          <p:nvPr/>
        </p:nvCxnSpPr>
        <p:spPr>
          <a:xfrm>
            <a:off x="2370909" y="2939143"/>
            <a:ext cx="226241" cy="4709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220245" y="3395739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574599" y="249867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Multiplication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8852218" y="6220138"/>
            <a:ext cx="2864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+mn-lt"/>
                <a:hlinkClick r:id="rId13"/>
              </a:rPr>
              <a:t>See also: https://www.youtube.com/watch?v=QmgJmh2I3Fw</a:t>
            </a:r>
            <a:endParaRPr lang="de-DE" sz="8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482219D-C66E-F3AB-AE63-4521602CA1B7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581650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162B07F-7944-8358-8989-24E1132A9008}"/>
              </a:ext>
            </a:extLst>
          </p:cNvPr>
          <p:cNvSpPr/>
          <p:nvPr/>
        </p:nvSpPr>
        <p:spPr>
          <a:xfrm rot="357961">
            <a:off x="1395795" y="5485195"/>
            <a:ext cx="8504943" cy="1050457"/>
          </a:xfrm>
          <a:custGeom>
            <a:avLst/>
            <a:gdLst>
              <a:gd name="connsiteX0" fmla="*/ 0 w 3765550"/>
              <a:gd name="connsiteY0" fmla="*/ 114300 h 718382"/>
              <a:gd name="connsiteX1" fmla="*/ 1200150 w 3765550"/>
              <a:gd name="connsiteY1" fmla="*/ 717550 h 718382"/>
              <a:gd name="connsiteX2" fmla="*/ 3765550 w 3765550"/>
              <a:gd name="connsiteY2" fmla="*/ 0 h 71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5550" h="718382">
                <a:moveTo>
                  <a:pt x="0" y="114300"/>
                </a:moveTo>
                <a:cubicBezTo>
                  <a:pt x="286279" y="425450"/>
                  <a:pt x="572558" y="736600"/>
                  <a:pt x="1200150" y="717550"/>
                </a:cubicBezTo>
                <a:cubicBezTo>
                  <a:pt x="1827742" y="698500"/>
                  <a:pt x="2796646" y="349250"/>
                  <a:pt x="3765550" y="0"/>
                </a:cubicBezTo>
              </a:path>
            </a:pathLst>
          </a:custGeom>
          <a:noFill/>
          <a:ln w="9525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3E0BD17-3344-E249-6AE9-975DDE3BAE6A}"/>
              </a:ext>
            </a:extLst>
          </p:cNvPr>
          <p:cNvGrpSpPr/>
          <p:nvPr/>
        </p:nvGrpSpPr>
        <p:grpSpPr>
          <a:xfrm>
            <a:off x="9565228" y="4455531"/>
            <a:ext cx="1591910" cy="1251504"/>
            <a:chOff x="9565228" y="4455531"/>
            <a:chExt cx="1591910" cy="1251504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6CCAD47-2260-BFD8-9A64-2F2F3664558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>
              <a:off x="10357744" y="4892782"/>
              <a:ext cx="1525" cy="814253"/>
            </a:xfrm>
            <a:prstGeom prst="line">
              <a:avLst/>
            </a:prstGeom>
            <a:ln w="15875">
              <a:solidFill>
                <a:srgbClr val="FFC000">
                  <a:alpha val="6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eschweifte Klammer rechts 36">
              <a:extLst>
                <a:ext uri="{FF2B5EF4-FFF2-40B4-BE49-F238E27FC236}">
                  <a16:creationId xmlns:a16="http://schemas.microsoft.com/office/drawing/2014/main" id="{17CB2B31-BCBA-202D-F8B2-7B4F5FA2CEF1}"/>
                </a:ext>
              </a:extLst>
            </p:cNvPr>
            <p:cNvSpPr/>
            <p:nvPr/>
          </p:nvSpPr>
          <p:spPr>
            <a:xfrm rot="16200000">
              <a:off x="9879410" y="4410668"/>
              <a:ext cx="167932" cy="796296"/>
            </a:xfrm>
            <a:prstGeom prst="rightBrace">
              <a:avLst>
                <a:gd name="adj1" fmla="val 73980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Geschweifte Klammer rechts 40">
              <a:extLst>
                <a:ext uri="{FF2B5EF4-FFF2-40B4-BE49-F238E27FC236}">
                  <a16:creationId xmlns:a16="http://schemas.microsoft.com/office/drawing/2014/main" id="{07FB95E2-0A47-F257-FC17-AABF741BAC23}"/>
                </a:ext>
              </a:extLst>
            </p:cNvPr>
            <p:cNvSpPr/>
            <p:nvPr/>
          </p:nvSpPr>
          <p:spPr>
            <a:xfrm rot="16200000">
              <a:off x="10671926" y="4410668"/>
              <a:ext cx="167932" cy="796296"/>
            </a:xfrm>
            <a:prstGeom prst="rightBrace">
              <a:avLst>
                <a:gd name="adj1" fmla="val 69726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25FEF3B-DAFF-20F4-2E7C-541DA31F2D30}"/>
                </a:ext>
              </a:extLst>
            </p:cNvPr>
            <p:cNvSpPr txBox="1"/>
            <p:nvPr/>
          </p:nvSpPr>
          <p:spPr>
            <a:xfrm>
              <a:off x="9614826" y="4455531"/>
              <a:ext cx="695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positive</a:t>
              </a:r>
              <a:endParaRPr lang="de-DE" sz="1600" dirty="0">
                <a:latin typeface="+mn-lt"/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9F5A543-E29B-4BB0-DAFC-A322562DAA22}"/>
                </a:ext>
              </a:extLst>
            </p:cNvPr>
            <p:cNvSpPr txBox="1"/>
            <p:nvPr/>
          </p:nvSpPr>
          <p:spPr>
            <a:xfrm>
              <a:off x="10416614" y="4455531"/>
              <a:ext cx="740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negative</a:t>
              </a:r>
              <a:endParaRPr lang="de-DE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8192585" y="3069771"/>
            <a:ext cx="3087186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8192582" y="4295200"/>
            <a:ext cx="308718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9274898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9AD2AE-4666-CC97-95BF-60152F992D04}"/>
              </a:ext>
            </a:extLst>
          </p:cNvPr>
          <p:cNvGrpSpPr/>
          <p:nvPr/>
        </p:nvGrpSpPr>
        <p:grpSpPr>
          <a:xfrm>
            <a:off x="81925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609E-6 -0.00094 L -0.51606 -0.002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9" y="-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3 0.00094 L -0.25809 1.96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1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1B95B05-BACA-FE30-33B8-114A386F6493}"/>
              </a:ext>
            </a:extLst>
          </p:cNvPr>
          <p:cNvGrpSpPr/>
          <p:nvPr/>
        </p:nvGrpSpPr>
        <p:grpSpPr>
          <a:xfrm>
            <a:off x="20076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20066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2006600" y="2854234"/>
            <a:ext cx="618525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4579695" y="2487075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4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103940" y="5793359"/>
            <a:ext cx="3077031" cy="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5103940" y="2854234"/>
            <a:ext cx="308791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6128365" y="2474947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027074-95B5-9488-4F49-264FB555E985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11E0B0-5327-DE8D-EB6A-50A19DD6D72F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193333-8482-3CCD-79F9-1910AC09ADF4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6D2F02A-2682-2E8C-FAD9-0F41041827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558CF03-F807-C279-A763-9DDC078C4E85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38E25A-0434-236A-CC91-84779D5A556F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7E521F1-9A63-4CAA-7750-09C861BD86C8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B25CDB6-FF92-73A1-00D6-FF54D322F774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033B3E4-55CD-940E-C31A-0AB268DE67A7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392C6E-6A04-3012-F715-88B5E2B17842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B08460A-90B8-2DF7-EBDB-0F1E3A87CBC7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F5F0820-EF25-A7CF-01EE-421CF50B9875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3663F22-D5D0-3342-E3E6-4EE89219C9A7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7E2838E-D9F2-AD1D-47D5-F1EDF0855710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40039BD-0A35-C001-8E87-DDA4903090A0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0B2D578-0CA0-8135-26E5-91C4E2DDAF1D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E39C040D-318A-A724-7B55-2703A7594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5F706DA-D565-F25B-C8FC-E986E364F26C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3A8AA7F-FBD8-A5C2-BF9E-F96C51716707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A8CDA15-5D94-7855-4952-45E935BE74BE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7DB1485-8E8A-2E31-7278-1CFEB6F6DCBE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8B1389-1B47-512D-365A-662031E0914F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4A61300-39AA-682F-8FBB-8C00DF6DF844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7F81130-C06F-9BCE-3317-605B6B7059D5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EA3C4A5F-C783-C862-369A-3E2AFAE7C11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F5A11BA4-D47E-111E-0E71-BB9F6306295C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83C8F28-1F6B-8927-C682-FA34BF773585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65907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F508C3DA-D584-330F-A9EF-8E01F1ACA785}"/>
              </a:ext>
            </a:extLst>
          </p:cNvPr>
          <p:cNvSpPr/>
          <p:nvPr/>
        </p:nvSpPr>
        <p:spPr>
          <a:xfrm>
            <a:off x="3187355" y="3873913"/>
            <a:ext cx="4267545" cy="9901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FEDBAAA-4CAB-DD17-7CE7-5C1CC094A61D}"/>
              </a:ext>
            </a:extLst>
          </p:cNvPr>
          <p:cNvSpPr txBox="1"/>
          <p:nvPr/>
        </p:nvSpPr>
        <p:spPr>
          <a:xfrm>
            <a:off x="5631320" y="460141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rgbClr val="C49500"/>
                </a:solidFill>
                <a:latin typeface="+mn-lt"/>
              </a:rPr>
              <a:t>Length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of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the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signal</a:t>
            </a:r>
            <a:endParaRPr lang="de-DE" sz="800" dirty="0">
              <a:solidFill>
                <a:srgbClr val="C49500"/>
              </a:solidFill>
              <a:latin typeface="+mn-lt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1E341EE3-5FC6-BBDF-94BC-93EC5BC7A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89" y="4095533"/>
            <a:ext cx="3772677" cy="412376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FB28372C-6CB6-8D37-4E20-EC7C02F4F551}"/>
              </a:ext>
            </a:extLst>
          </p:cNvPr>
          <p:cNvSpPr/>
          <p:nvPr/>
        </p:nvSpPr>
        <p:spPr>
          <a:xfrm rot="16200000">
            <a:off x="6098771" y="4318177"/>
            <a:ext cx="91341" cy="51591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3572BEA-2B44-456F-3485-4994492E2605}"/>
              </a:ext>
            </a:extLst>
          </p:cNvPr>
          <p:cNvGrpSpPr/>
          <p:nvPr/>
        </p:nvGrpSpPr>
        <p:grpSpPr>
          <a:xfrm>
            <a:off x="8826520" y="5296149"/>
            <a:ext cx="2318544" cy="739043"/>
            <a:chOff x="8826520" y="5296149"/>
            <a:chExt cx="2318544" cy="739043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546438" y="5296149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E3F0B4E0-10B3-A9ED-3041-96C0397BE05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163" y="5844130"/>
              <a:ext cx="279911" cy="191062"/>
            </a:xfrm>
            <a:prstGeom prst="rect">
              <a:avLst/>
            </a:prstGeom>
          </p:spPr>
        </p:pic>
        <p:sp>
          <p:nvSpPr>
            <p:cNvPr id="88" name="Geschweifte Klammer rechts 87">
              <a:extLst>
                <a:ext uri="{FF2B5EF4-FFF2-40B4-BE49-F238E27FC236}">
                  <a16:creationId xmlns:a16="http://schemas.microsoft.com/office/drawing/2014/main" id="{905187D5-5492-3848-BCF2-6E89CCAA4223}"/>
                </a:ext>
              </a:extLst>
            </p:cNvPr>
            <p:cNvSpPr/>
            <p:nvPr/>
          </p:nvSpPr>
          <p:spPr>
            <a:xfrm rot="5400000">
              <a:off x="8968205" y="5624199"/>
              <a:ext cx="69743" cy="235301"/>
            </a:xfrm>
            <a:prstGeom prst="rightBrace">
              <a:avLst>
                <a:gd name="adj1" fmla="val 52719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A81AF373-F054-EDEC-18A8-8C7F2FEF1E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520" y="5547367"/>
              <a:ext cx="590297" cy="114404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E51E7AC-9CBA-E3E1-9AAB-FF97E34855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258" y="5541200"/>
              <a:ext cx="224806" cy="126263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ABB630A-BBE7-6BCE-564E-69FA8049153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395" y="5537798"/>
              <a:ext cx="799126" cy="136086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B107CDF-B6D1-6FE3-2EF9-53A6F96A20D1}"/>
              </a:ext>
            </a:extLst>
          </p:cNvPr>
          <p:cNvGrpSpPr/>
          <p:nvPr/>
        </p:nvGrpSpPr>
        <p:grpSpPr>
          <a:xfrm>
            <a:off x="8776046" y="3999918"/>
            <a:ext cx="2392998" cy="1520382"/>
            <a:chOff x="8776046" y="3999918"/>
            <a:chExt cx="2392998" cy="152038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8911187" y="528175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896" y="423570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8793098" y="527407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0920258" y="52740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019" y="4974352"/>
              <a:ext cx="0" cy="299726"/>
            </a:xfrm>
            <a:prstGeom prst="line">
              <a:avLst/>
            </a:prstGeom>
            <a:ln w="15875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37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146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855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64" y="5179423"/>
              <a:ext cx="0" cy="94655"/>
            </a:xfrm>
            <a:prstGeom prst="line">
              <a:avLst/>
            </a:prstGeom>
            <a:ln w="1587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0728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46" y="3999918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402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1691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982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4273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0363481-E42D-FD81-1604-1DB008AE9FC2}"/>
              </a:ext>
            </a:extLst>
          </p:cNvPr>
          <p:cNvGrpSpPr/>
          <p:nvPr/>
        </p:nvGrpSpPr>
        <p:grpSpPr>
          <a:xfrm>
            <a:off x="250867" y="1964689"/>
            <a:ext cx="5966977" cy="3139712"/>
            <a:chOff x="250867" y="1964689"/>
            <a:chExt cx="5966977" cy="3139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62045D-B225-9408-E909-82D16C43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67" y="1964689"/>
              <a:ext cx="5966977" cy="313971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E027257-F7D5-DC22-296B-6664CA586C9A}"/>
                </a:ext>
              </a:extLst>
            </p:cNvPr>
            <p:cNvSpPr/>
            <p:nvPr/>
          </p:nvSpPr>
          <p:spPr>
            <a:xfrm>
              <a:off x="1423851" y="2449300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40,4574"/>
  <p:tag name="LATEXADDIN" val="\documentclass{article}&#10;\usepackage{amsmath}&#10;\pagestyle{empty}&#10;\usepackage{xcolor}&#10;\usepackage{latexsym}&#10;\usepackage{utilslide}&#10;\begin{document}&#10;&#10;$f_1 \quad f_2$&#10;&#10;&#10;&#10;\end{document}"/>
  <p:tag name="IGUANATEXSIZE" val="16"/>
  <p:tag name="IGUANATEXCURSOR" val="157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527,184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, N-1}&#10;\end{equation*}&#10;&#10;&#10;&#10;&#10;\end{document}"/>
  <p:tag name="IGUANATEXSIZE" val="16"/>
  <p:tag name="IGUANATEXCURSOR" val="33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1571,054"/>
  <p:tag name="LATEXADDIN" val="\documentclass{article}&#10;\usepackage{amsmath}&#10;\pagestyle{empty}&#10;\usepackage{xcolor}&#10;\usepackage{latexsym}&#10;\usepackage{utilslide}&#10;\begin{document}&#10;&#10;Frequency $f(\color{teal}{k}\color{black}{)} = \frac{ \color{teal}{k} } { \color{orange}{N \cdot \ind{T}{s}}  } &#10;= \frac{\color{teal}{k} \color{orange}{\ind{f}{s}}}{\color{orange}{N}} $&#10;&#10;&#10;&#10;&#10;\end{document}"/>
  <p:tag name="IGUANATEXSIZE" val="16"/>
  <p:tag name="IGUANATEXCURSOR" val="19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97,3754"/>
  <p:tag name="LATEXADDIN" val="\documentclass{article}&#10;\usepackage{amsmath}&#10;\pagestyle{empty}&#10;\usepackage{xcolor}&#10;\usepackage{latexsym}&#10;\usepackage{utilslide}&#10;\begin{document}&#10;&#10;$N = 2^\zeta; \quad \zeta \in I\!\!N_0^+$&#10;&#10;&#10;&#10;&#10;\end{document}"/>
  <p:tag name="IGUANATEXSIZE" val="16"/>
  <p:tag name="IGUANATEXCURSOR" val="18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4306,712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305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,9576"/>
  <p:tag name="ORIGINALWIDTH" val="1506,562"/>
  <p:tag name="LATEXADDIN" val="\documentclass{article}&#10;\usepackage{amsmath}&#10;\pagestyle{empty}&#10;\usepackage{xcolor}&#10;\usepackage{latexsym}&#10;\usepackage{utilslide}&#10;\begin{document}&#10;&#10;\begin{tabular}{|c|c|c|c|}&#10;\hline&#10;  $N$   &amp; 1000    &amp; $10^6$ &amp; $10^9$\\&#10;\hline \hline&#10; $N^2$  &amp; $10^6$  &amp; $10^12$ &amp; $10^18$ \\&#10;\hline&#10;\end{tabular}&#10;&#10;&#10;&#10;\end{document}"/>
  <p:tag name="IGUANATEXSIZE" val="16"/>
  <p:tag name="IGUANATEXCURSOR" val="17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4,038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sin(\omega_2 t);&#10;\end{equation*}&#10;&#10;\end{document}"/>
  <p:tag name="IGUANATEXSIZE" val="16"/>
  <p:tag name="IGUANATEXCURSOR" val="21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1004</Words>
  <Application>Microsoft Office PowerPoint</Application>
  <PresentationFormat>Benutzerdefiniert</PresentationFormat>
  <Paragraphs>193</Paragraphs>
  <Slides>20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Helvetica</vt:lpstr>
      <vt:lpstr>Arial</vt:lpstr>
      <vt:lpstr>Cambria Math</vt:lpstr>
      <vt:lpstr>Calibri</vt:lpstr>
      <vt:lpstr>MetaPlusLF</vt:lpstr>
      <vt:lpstr>Default Theme</vt:lpstr>
      <vt:lpstr>How-to Implement a DFT on a Real-Time System</vt:lpstr>
      <vt:lpstr>FFT/DFT in Real-Time | Objectives</vt:lpstr>
      <vt:lpstr>FFT/DFT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 | dSpace Example</vt:lpstr>
      <vt:lpstr>FFT in Real-Time | Summary</vt:lpstr>
      <vt:lpstr>FFT in Real-Time | Helpful Links </vt:lpstr>
      <vt:lpstr>PowerPoint-Präsentation</vt:lpstr>
      <vt:lpstr>FFT in Real-Time</vt:lpstr>
      <vt:lpstr>PowerPoint-Präsentation</vt:lpstr>
      <vt:lpstr>FFT in Real-Time | Discrete Fourier Transform (DFT)</vt:lpstr>
      <vt:lpstr>FFT in Real-Time | Practical Issues: one- / two-sided FFT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287</cp:revision>
  <cp:lastPrinted>2023-06-28T09:25:42Z</cp:lastPrinted>
  <dcterms:created xsi:type="dcterms:W3CDTF">2021-10-08T12:33:28Z</dcterms:created>
  <dcterms:modified xsi:type="dcterms:W3CDTF">2024-02-21T07:20:19Z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